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775575" cy="109077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E8F"/>
    <a:srgbClr val="FFE366"/>
    <a:srgbClr val="E1742A"/>
    <a:srgbClr val="E15B51"/>
    <a:srgbClr val="E67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50"/>
  </p:normalViewPr>
  <p:slideViewPr>
    <p:cSldViewPr snapToGrid="0" snapToObjects="1">
      <p:cViewPr>
        <p:scale>
          <a:sx n="100" d="100"/>
          <a:sy n="100" d="100"/>
        </p:scale>
        <p:origin x="-6" y="-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4"/>
          <p:cNvSpPr>
            <a:spLocks noGrp="1"/>
          </p:cNvSpPr>
          <p:nvPr>
            <p:ph type="pic" sz="quarter" idx="10" hasCustomPrompt="1"/>
          </p:nvPr>
        </p:nvSpPr>
        <p:spPr>
          <a:xfrm>
            <a:off x="4108450" y="2078038"/>
            <a:ext cx="3019425" cy="260032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FF0000"/>
                </a:solidFill>
              </a:defRPr>
            </a:lvl1pPr>
          </a:lstStyle>
          <a:p>
            <a:pPr marL="194379" marR="0" lvl="0" indent="-194379" algn="l" defTabSz="777514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写真を変更する</a:t>
            </a:r>
            <a:endParaRPr kumimoji="1" lang="en-US" altLang="ja-JP" dirty="0"/>
          </a:p>
        </p:txBody>
      </p:sp>
      <p:sp>
        <p:nvSpPr>
          <p:cNvPr id="9" name="図プレースホルダー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" y="5672138"/>
            <a:ext cx="2898775" cy="1549400"/>
          </a:xfrm>
          <a:solidFill>
            <a:schemeClr val="bg2"/>
          </a:solidFill>
        </p:spPr>
        <p:txBody>
          <a:bodyPr>
            <a:normAutofit/>
          </a:bodyPr>
          <a:lstStyle>
            <a:lvl1pPr marL="194379" marR="0" indent="-194379" algn="l" defTabSz="777514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FF0000"/>
                </a:solidFill>
              </a:defRPr>
            </a:lvl1pPr>
          </a:lstStyle>
          <a:p>
            <a:pPr marL="194379" marR="0" lvl="0" indent="-194379" algn="l" defTabSz="777514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写真を変更する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8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61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95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7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4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81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14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280B-97D9-4B47-8B06-08D6311CD3D7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59A3-F731-6144-B38B-F243E454E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8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31727"/>
            <a:ext cx="6922008" cy="103510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173" y="1912605"/>
            <a:ext cx="3373831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　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早いものでもう師走ですね。　　　今年は皆様にとりましてどんな一年でしたでしょうか？お茶飲みしながらいろいろ語り合ってみたいですね。天候を見ながら考えてみたいと思います。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　介護予防教室も毎回楽しくお仲間もどんどん増えています。是非ご一緒にいかがですか？詳細はお気軽にお問い合わせ下さいませ。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78" y="7415992"/>
            <a:ext cx="3044475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今年８月１日入社の石山さんです。</a:t>
            </a:r>
            <a:endParaRPr lang="en-US" altLang="ja-JP" sz="14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気持ちが優しく、また仕事も出来て特に数字に強く、</a:t>
            </a:r>
            <a:r>
              <a:rPr lang="en-US" altLang="ja-JP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PC</a:t>
            </a:r>
            <a:r>
              <a:rPr lang="ja-JP" altLang="en-US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スキルはプログラマーも真っ青</a:t>
            </a:r>
            <a:r>
              <a:rPr lang="en-US" altLang="ja-JP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lang="ja-JP" altLang="en-US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*</a:t>
            </a:r>
            <a:r>
              <a:rPr lang="en-US" altLang="ja-JP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_*;</a:t>
            </a:r>
            <a:r>
              <a:rPr lang="ja-JP" altLang="en-US" sz="14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会計事務所での仕事経験を生かし、弊社で大活躍です。ご来店の際、また車検証のお渡しやサービスのご案内に伺うこともあると思いますので、その際はどうぞ宜しくお願い申し上げます。</a:t>
            </a:r>
            <a:endParaRPr lang="en-US" altLang="ja-JP" sz="14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7320" y="1247515"/>
            <a:ext cx="1398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300" dirty="0">
                <a:latin typeface="Meiryo" charset="-128"/>
                <a:ea typeface="Meiryo" charset="-128"/>
                <a:cs typeface="Meiryo" charset="-128"/>
              </a:rPr>
              <a:t>2019.</a:t>
            </a:r>
            <a:r>
              <a:rPr lang="ja-JP" altLang="en-US" sz="1300" dirty="0">
                <a:latin typeface="Meiryo" charset="-128"/>
                <a:ea typeface="Meiryo" charset="-128"/>
                <a:cs typeface="Meiryo" charset="-128"/>
              </a:rPr>
              <a:t>１２月</a:t>
            </a:r>
            <a:endParaRPr lang="en-US" altLang="ja-JP" sz="13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3905" y="1785717"/>
            <a:ext cx="1997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　　　　　　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93236" y="5663008"/>
            <a:ext cx="318479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48575" y="8524517"/>
            <a:ext cx="311387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0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1" y="1640677"/>
            <a:ext cx="4686300" cy="29260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48708" y="1651414"/>
            <a:ext cx="2801482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5" y="4900960"/>
            <a:ext cx="7205472" cy="14630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92" y="5047263"/>
            <a:ext cx="153479" cy="587038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26" y="5140130"/>
            <a:ext cx="3236976" cy="28803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95415" y="5165552"/>
            <a:ext cx="30933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介護予防教室と花倶楽部</a:t>
            </a:r>
            <a:endParaRPr lang="en-US" altLang="ja-JP" sz="1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令和１年介護予防教室後期が始まりました。１４名様のご参加を頂き、活気ある楽しいスタートです！初回はボールペンハーバリウム作りでした。体操・手先を使う花アレンジ、交通安全教室の３本柱です。商工会議所の街ゼミ実施店でゼミ開催し、７名様の方にご参加頂きしめ縄ハーバリウムを作りました。介護予防教室は単発のご参加も受付中です！</a:t>
            </a:r>
            <a:endParaRPr lang="en-US" altLang="ja-JP" sz="1400" b="1" dirty="0">
              <a:solidFill>
                <a:srgbClr val="00B0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1" y="5189648"/>
            <a:ext cx="3236976" cy="28803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86847" y="5201343"/>
            <a:ext cx="23240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新入社員のご紹介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03" y="7854567"/>
            <a:ext cx="3566160" cy="14173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1" y="8084467"/>
            <a:ext cx="3236976" cy="28803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011197" y="8079876"/>
            <a:ext cx="3158862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井上自動車からひとこと</a:t>
            </a:r>
            <a:endParaRPr lang="en-US" altLang="ja-JP" sz="1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●タイヤ交換はお済みですか？スリップサインは出ていませんか？タイヤの溝が浅いと雪道は危険です。不安があるときは、迷わずにご相談下さい。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 TEL-0238-23-7539</a:t>
            </a:r>
          </a:p>
          <a:p>
            <a: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●弊社では５０才以上の方に、お得なサービスを開設しています。詳細はご遠慮なくお尋ね下さい。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" y="9794501"/>
            <a:ext cx="3369564" cy="111099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6" y="9670993"/>
            <a:ext cx="3566160" cy="14173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40191" y="9874045"/>
            <a:ext cx="355420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200" dirty="0">
              <a:solidFill>
                <a:srgbClr val="C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4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株式会社　井上自動車　井上</a:t>
            </a:r>
            <a:endParaRPr lang="en-US" altLang="ja-JP" sz="1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4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山形県米沢市花沢町</a:t>
            </a:r>
            <a:r>
              <a:rPr lang="en-US" altLang="ja-JP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2834-1</a:t>
            </a:r>
          </a:p>
          <a:p>
            <a:pPr>
              <a:lnSpc>
                <a:spcPts val="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0238-22-7539</a:t>
            </a:r>
            <a:endParaRPr lang="ja-JP" altLang="en-US" sz="1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3" name="図プレースホルダー 32">
            <a:extLst>
              <a:ext uri="{FF2B5EF4-FFF2-40B4-BE49-F238E27FC236}">
                <a16:creationId xmlns:a16="http://schemas.microsoft.com/office/drawing/2014/main" id="{5407992F-2D03-4924-9A84-DAAEE995BD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1"/>
          <a:srcRect t="14367" b="14367"/>
          <a:stretch>
            <a:fillRect/>
          </a:stretch>
        </p:blipFill>
        <p:spPr>
          <a:xfrm rot="10800000">
            <a:off x="647700" y="5672138"/>
            <a:ext cx="2898775" cy="1549400"/>
          </a:xfrm>
        </p:spPr>
      </p:pic>
      <p:sp>
        <p:nvSpPr>
          <p:cNvPr id="28" name="テキスト ボックス 27"/>
          <p:cNvSpPr txBox="1"/>
          <p:nvPr/>
        </p:nvSpPr>
        <p:spPr>
          <a:xfrm>
            <a:off x="98674" y="98577"/>
            <a:ext cx="7653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C000"/>
                </a:solidFill>
              </a:rPr>
              <a:t>井上自動車　</a:t>
            </a:r>
            <a:r>
              <a:rPr kumimoji="1" lang="en-US" altLang="ja-JP" sz="4800" b="1" dirty="0">
                <a:solidFill>
                  <a:srgbClr val="FFC000"/>
                </a:solidFill>
              </a:rPr>
              <a:t>NEWS LETTER</a:t>
            </a:r>
            <a:endParaRPr kumimoji="1" lang="ja-JP" altLang="en-US" sz="4800" b="1" dirty="0">
              <a:solidFill>
                <a:srgbClr val="FFC000"/>
              </a:solidFill>
            </a:endParaRPr>
          </a:p>
        </p:txBody>
      </p:sp>
      <p:pic>
        <p:nvPicPr>
          <p:cNvPr id="31" name="図プレースホルダー 30">
            <a:extLst>
              <a:ext uri="{FF2B5EF4-FFF2-40B4-BE49-F238E27FC236}">
                <a16:creationId xmlns:a16="http://schemas.microsoft.com/office/drawing/2014/main" id="{DB875364-334A-4765-9D8C-4166DB89F2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/>
          <a:srcRect t="6940" b="6940"/>
          <a:stretch>
            <a:fillRect/>
          </a:stretch>
        </p:blipFill>
        <p:spPr>
          <a:xfrm>
            <a:off x="4108450" y="2102310"/>
            <a:ext cx="3019425" cy="2576053"/>
          </a:xfrm>
        </p:spPr>
      </p:pic>
    </p:spTree>
    <p:extLst>
      <p:ext uri="{BB962C8B-B14F-4D97-AF65-F5344CB8AC3E}">
        <p14:creationId xmlns:p14="http://schemas.microsoft.com/office/powerpoint/2010/main" val="17612710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4598</TotalTime>
  <Words>316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</vt:lpstr>
      <vt:lpstr>Arial</vt:lpstr>
      <vt:lpstr>Calibri</vt:lpstr>
      <vt:lpstr>Calibri Light</vt:lpstr>
      <vt:lpstr>ホワイト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user</dc:creator>
  <cp:keywords/>
  <dc:description/>
  <cp:lastModifiedBy> </cp:lastModifiedBy>
  <cp:revision>125</cp:revision>
  <cp:lastPrinted>2019-12-04T08:32:20Z</cp:lastPrinted>
  <dcterms:created xsi:type="dcterms:W3CDTF">2016-06-24T14:10:36Z</dcterms:created>
  <dcterms:modified xsi:type="dcterms:W3CDTF">2019-12-04T08:38:05Z</dcterms:modified>
  <cp:category/>
</cp:coreProperties>
</file>