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Lst>
  <p:sldSz cx="7775575" cy="1090771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24E8F"/>
    <a:srgbClr val="FFE366"/>
    <a:srgbClr val="E1742A"/>
    <a:srgbClr val="E15B51"/>
    <a:srgbClr val="E673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0"/>
    <p:restoredTop sz="94650"/>
  </p:normalViewPr>
  <p:slideViewPr>
    <p:cSldViewPr snapToGrid="0" snapToObjects="1">
      <p:cViewPr>
        <p:scale>
          <a:sx n="90" d="100"/>
          <a:sy n="90" d="100"/>
        </p:scale>
        <p:origin x="222" y="-28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8" name="図プレースホルダー 4"/>
          <p:cNvSpPr>
            <a:spLocks noGrp="1"/>
          </p:cNvSpPr>
          <p:nvPr>
            <p:ph type="pic" sz="quarter" idx="10" hasCustomPrompt="1"/>
          </p:nvPr>
        </p:nvSpPr>
        <p:spPr>
          <a:xfrm>
            <a:off x="647700" y="925513"/>
            <a:ext cx="3101975" cy="2627312"/>
          </a:xfrm>
          <a:solidFill>
            <a:schemeClr val="bg2"/>
          </a:solidFill>
        </p:spPr>
        <p:txBody>
          <a:bodyPr>
            <a:normAutofit/>
          </a:bodyPr>
          <a:lstStyle>
            <a:lvl1pPr>
              <a:defRPr sz="1500">
                <a:solidFill>
                  <a:srgbClr val="FF0000"/>
                </a:solidFill>
              </a:defRPr>
            </a:lvl1pPr>
          </a:lstStyle>
          <a:p>
            <a:pPr marL="194379" marR="0" lvl="0" indent="-194379" algn="l" defTabSz="777514" rtl="0" eaLnBrk="1" fontAlgn="auto" latinLnBrk="0" hangingPunct="1">
              <a:lnSpc>
                <a:spcPct val="90000"/>
              </a:lnSpc>
              <a:spcBef>
                <a:spcPts val="850"/>
              </a:spcBef>
              <a:spcAft>
                <a:spcPts val="0"/>
              </a:spcAft>
              <a:buClrTx/>
              <a:buSzTx/>
              <a:buFont typeface="Arial" panose="020B0604020202020204" pitchFamily="34" charset="0"/>
              <a:buNone/>
              <a:tabLst/>
              <a:defRPr/>
            </a:pPr>
            <a:r>
              <a:rPr kumimoji="1" lang="ja-JP" altLang="en-US" dirty="0"/>
              <a:t>写真を変更する</a:t>
            </a:r>
          </a:p>
        </p:txBody>
      </p:sp>
      <p:sp>
        <p:nvSpPr>
          <p:cNvPr id="9" name="図プレースホルダー 6"/>
          <p:cNvSpPr>
            <a:spLocks noGrp="1"/>
          </p:cNvSpPr>
          <p:nvPr>
            <p:ph type="pic" sz="quarter" idx="11" hasCustomPrompt="1"/>
          </p:nvPr>
        </p:nvSpPr>
        <p:spPr>
          <a:xfrm>
            <a:off x="4087813" y="5589588"/>
            <a:ext cx="3062287" cy="1658937"/>
          </a:xfrm>
          <a:solidFill>
            <a:schemeClr val="bg2"/>
          </a:solidFill>
        </p:spPr>
        <p:txBody>
          <a:bodyPr>
            <a:normAutofit/>
          </a:bodyPr>
          <a:lstStyle>
            <a:lvl1pPr marL="194379" marR="0" indent="-194379" algn="l" defTabSz="777514" rtl="0" eaLnBrk="1" fontAlgn="auto" latinLnBrk="0" hangingPunct="1">
              <a:lnSpc>
                <a:spcPct val="90000"/>
              </a:lnSpc>
              <a:spcBef>
                <a:spcPts val="850"/>
              </a:spcBef>
              <a:spcAft>
                <a:spcPts val="0"/>
              </a:spcAft>
              <a:buClrTx/>
              <a:buSzTx/>
              <a:buFont typeface="Arial" panose="020B0604020202020204" pitchFamily="34" charset="0"/>
              <a:buNone/>
              <a:tabLst/>
              <a:defRPr sz="1500">
                <a:solidFill>
                  <a:srgbClr val="FF0000"/>
                </a:solidFill>
              </a:defRPr>
            </a:lvl1pPr>
          </a:lstStyle>
          <a:p>
            <a:pPr marL="194379" marR="0" lvl="0" indent="-194379" algn="l" defTabSz="777514" rtl="0" eaLnBrk="1" fontAlgn="auto" latinLnBrk="0" hangingPunct="1">
              <a:lnSpc>
                <a:spcPct val="90000"/>
              </a:lnSpc>
              <a:spcBef>
                <a:spcPts val="850"/>
              </a:spcBef>
              <a:spcAft>
                <a:spcPts val="0"/>
              </a:spcAft>
              <a:buClrTx/>
              <a:buSzTx/>
              <a:buFont typeface="Arial" panose="020B0604020202020204" pitchFamily="34" charset="0"/>
              <a:buNone/>
              <a:tabLst/>
              <a:defRPr/>
            </a:pPr>
            <a:r>
              <a:rPr kumimoji="1" lang="ja-JP" altLang="en-US" dirty="0"/>
              <a:t>写真を変更する</a:t>
            </a:r>
          </a:p>
        </p:txBody>
      </p:sp>
    </p:spTree>
    <p:extLst>
      <p:ext uri="{BB962C8B-B14F-4D97-AF65-F5344CB8AC3E}">
        <p14:creationId xmlns:p14="http://schemas.microsoft.com/office/powerpoint/2010/main" val="1060804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8CF280B-97D9-4B47-8B06-08D6311CD3D7}" type="datetimeFigureOut">
              <a:rPr kumimoji="1" lang="ja-JP" altLang="en-US" smtClean="0"/>
              <a:t>2020/4/15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BA59A3-F731-6144-B38B-F243E454E089}" type="slidenum">
              <a:rPr kumimoji="1" lang="ja-JP" altLang="en-US" smtClean="0"/>
              <a:t>‹#›</a:t>
            </a:fld>
            <a:endParaRPr kumimoji="1" lang="ja-JP" altLang="en-US"/>
          </a:p>
        </p:txBody>
      </p:sp>
    </p:spTree>
    <p:extLst>
      <p:ext uri="{BB962C8B-B14F-4D97-AF65-F5344CB8AC3E}">
        <p14:creationId xmlns:p14="http://schemas.microsoft.com/office/powerpoint/2010/main" val="248128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4396" y="580735"/>
            <a:ext cx="1676608" cy="924378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571" y="580735"/>
            <a:ext cx="4932630" cy="924378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8CF280B-97D9-4B47-8B06-08D6311CD3D7}" type="datetimeFigureOut">
              <a:rPr kumimoji="1" lang="ja-JP" altLang="en-US" smtClean="0"/>
              <a:t>2020/4/15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BA59A3-F731-6144-B38B-F243E454E089}" type="slidenum">
              <a:rPr kumimoji="1" lang="ja-JP" altLang="en-US" smtClean="0"/>
              <a:t>‹#›</a:t>
            </a:fld>
            <a:endParaRPr kumimoji="1" lang="ja-JP" altLang="en-US"/>
          </a:p>
        </p:txBody>
      </p:sp>
    </p:spTree>
    <p:extLst>
      <p:ext uri="{BB962C8B-B14F-4D97-AF65-F5344CB8AC3E}">
        <p14:creationId xmlns:p14="http://schemas.microsoft.com/office/powerpoint/2010/main" val="2027554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8CF280B-97D9-4B47-8B06-08D6311CD3D7}" type="datetimeFigureOut">
              <a:rPr kumimoji="1" lang="ja-JP" altLang="en-US" smtClean="0"/>
              <a:t>2020/4/15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BA59A3-F731-6144-B38B-F243E454E089}" type="slidenum">
              <a:rPr kumimoji="1" lang="ja-JP" altLang="en-US" smtClean="0"/>
              <a:t>‹#›</a:t>
            </a:fld>
            <a:endParaRPr kumimoji="1" lang="ja-JP" altLang="en-US"/>
          </a:p>
        </p:txBody>
      </p:sp>
    </p:spTree>
    <p:extLst>
      <p:ext uri="{BB962C8B-B14F-4D97-AF65-F5344CB8AC3E}">
        <p14:creationId xmlns:p14="http://schemas.microsoft.com/office/powerpoint/2010/main" val="534615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0522" y="2719357"/>
            <a:ext cx="6706433" cy="4537305"/>
          </a:xfrm>
        </p:spPr>
        <p:txBody>
          <a:bodyPr anchor="b"/>
          <a:lstStyle>
            <a:lvl1pPr>
              <a:defRPr sz="5102"/>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30522" y="7299586"/>
            <a:ext cx="6706433" cy="2386061"/>
          </a:xfrm>
        </p:spPr>
        <p:txBody>
          <a:bodyPr/>
          <a:lstStyle>
            <a:lvl1pPr marL="0" indent="0">
              <a:buNone/>
              <a:defRPr sz="2041">
                <a:solidFill>
                  <a:schemeClr val="tx1"/>
                </a:solidFill>
              </a:defRPr>
            </a:lvl1pPr>
            <a:lvl2pPr marL="388757" indent="0">
              <a:buNone/>
              <a:defRPr sz="1701">
                <a:solidFill>
                  <a:schemeClr val="tx1">
                    <a:tint val="75000"/>
                  </a:schemeClr>
                </a:solidFill>
              </a:defRPr>
            </a:lvl2pPr>
            <a:lvl3pPr marL="777514" indent="0">
              <a:buNone/>
              <a:defRPr sz="1531">
                <a:solidFill>
                  <a:schemeClr val="tx1">
                    <a:tint val="75000"/>
                  </a:schemeClr>
                </a:solidFill>
              </a:defRPr>
            </a:lvl3pPr>
            <a:lvl4pPr marL="1166271" indent="0">
              <a:buNone/>
              <a:defRPr sz="1360">
                <a:solidFill>
                  <a:schemeClr val="tx1">
                    <a:tint val="75000"/>
                  </a:schemeClr>
                </a:solidFill>
              </a:defRPr>
            </a:lvl4pPr>
            <a:lvl5pPr marL="1555029" indent="0">
              <a:buNone/>
              <a:defRPr sz="1360">
                <a:solidFill>
                  <a:schemeClr val="tx1">
                    <a:tint val="75000"/>
                  </a:schemeClr>
                </a:solidFill>
              </a:defRPr>
            </a:lvl5pPr>
            <a:lvl6pPr marL="1943786" indent="0">
              <a:buNone/>
              <a:defRPr sz="1360">
                <a:solidFill>
                  <a:schemeClr val="tx1">
                    <a:tint val="75000"/>
                  </a:schemeClr>
                </a:solidFill>
              </a:defRPr>
            </a:lvl6pPr>
            <a:lvl7pPr marL="2332543" indent="0">
              <a:buNone/>
              <a:defRPr sz="1360">
                <a:solidFill>
                  <a:schemeClr val="tx1">
                    <a:tint val="75000"/>
                  </a:schemeClr>
                </a:solidFill>
              </a:defRPr>
            </a:lvl7pPr>
            <a:lvl8pPr marL="2721300" indent="0">
              <a:buNone/>
              <a:defRPr sz="1360">
                <a:solidFill>
                  <a:schemeClr val="tx1">
                    <a:tint val="75000"/>
                  </a:schemeClr>
                </a:solidFill>
              </a:defRPr>
            </a:lvl8pPr>
            <a:lvl9pPr marL="3110057" indent="0">
              <a:buNone/>
              <a:defRPr sz="136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8CF280B-97D9-4B47-8B06-08D6311CD3D7}" type="datetimeFigureOut">
              <a:rPr kumimoji="1" lang="ja-JP" altLang="en-US" smtClean="0"/>
              <a:t>2020/4/15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BA59A3-F731-6144-B38B-F243E454E089}" type="slidenum">
              <a:rPr kumimoji="1" lang="ja-JP" altLang="en-US" smtClean="0"/>
              <a:t>‹#›</a:t>
            </a:fld>
            <a:endParaRPr kumimoji="1" lang="ja-JP" altLang="en-US"/>
          </a:p>
        </p:txBody>
      </p:sp>
    </p:spTree>
    <p:extLst>
      <p:ext uri="{BB962C8B-B14F-4D97-AF65-F5344CB8AC3E}">
        <p14:creationId xmlns:p14="http://schemas.microsoft.com/office/powerpoint/2010/main" val="219499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34571" y="2903673"/>
            <a:ext cx="3304619" cy="69208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936385" y="2903673"/>
            <a:ext cx="3304619" cy="69208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8CF280B-97D9-4B47-8B06-08D6311CD3D7}" type="datetimeFigureOut">
              <a:rPr kumimoji="1" lang="ja-JP" altLang="en-US" smtClean="0"/>
              <a:t>2020/4/15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9BA59A3-F731-6144-B38B-F243E454E089}" type="slidenum">
              <a:rPr kumimoji="1" lang="ja-JP" altLang="en-US" smtClean="0"/>
              <a:t>‹#›</a:t>
            </a:fld>
            <a:endParaRPr kumimoji="1" lang="ja-JP" altLang="en-US"/>
          </a:p>
        </p:txBody>
      </p:sp>
    </p:spTree>
    <p:extLst>
      <p:ext uri="{BB962C8B-B14F-4D97-AF65-F5344CB8AC3E}">
        <p14:creationId xmlns:p14="http://schemas.microsoft.com/office/powerpoint/2010/main" val="1895951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5584" y="580737"/>
            <a:ext cx="6706433" cy="210832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5584" y="2673905"/>
            <a:ext cx="3289432" cy="1310440"/>
          </a:xfr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4" name="Content Placeholder 3"/>
          <p:cNvSpPr>
            <a:spLocks noGrp="1"/>
          </p:cNvSpPr>
          <p:nvPr>
            <p:ph sz="half" idx="2"/>
          </p:nvPr>
        </p:nvSpPr>
        <p:spPr>
          <a:xfrm>
            <a:off x="535584" y="3984345"/>
            <a:ext cx="3289432" cy="58603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936385" y="2673905"/>
            <a:ext cx="3305632" cy="1310440"/>
          </a:xfr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6" name="Content Placeholder 5"/>
          <p:cNvSpPr>
            <a:spLocks noGrp="1"/>
          </p:cNvSpPr>
          <p:nvPr>
            <p:ph sz="quarter" idx="4"/>
          </p:nvPr>
        </p:nvSpPr>
        <p:spPr>
          <a:xfrm>
            <a:off x="3936385" y="3984345"/>
            <a:ext cx="3305632" cy="58603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8CF280B-97D9-4B47-8B06-08D6311CD3D7}" type="datetimeFigureOut">
              <a:rPr kumimoji="1" lang="ja-JP" altLang="en-US" smtClean="0"/>
              <a:t>2020/4/15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9BA59A3-F731-6144-B38B-F243E454E089}" type="slidenum">
              <a:rPr kumimoji="1" lang="ja-JP" altLang="en-US" smtClean="0"/>
              <a:t>‹#›</a:t>
            </a:fld>
            <a:endParaRPr kumimoji="1" lang="ja-JP" altLang="en-US"/>
          </a:p>
        </p:txBody>
      </p:sp>
    </p:spTree>
    <p:extLst>
      <p:ext uri="{BB962C8B-B14F-4D97-AF65-F5344CB8AC3E}">
        <p14:creationId xmlns:p14="http://schemas.microsoft.com/office/powerpoint/2010/main" val="900674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8CF280B-97D9-4B47-8B06-08D6311CD3D7}" type="datetimeFigureOut">
              <a:rPr kumimoji="1" lang="ja-JP" altLang="en-US" smtClean="0"/>
              <a:t>2020/4/15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9BA59A3-F731-6144-B38B-F243E454E089}" type="slidenum">
              <a:rPr kumimoji="1" lang="ja-JP" altLang="en-US" smtClean="0"/>
              <a:t>‹#›</a:t>
            </a:fld>
            <a:endParaRPr kumimoji="1" lang="ja-JP" altLang="en-US"/>
          </a:p>
        </p:txBody>
      </p:sp>
    </p:spTree>
    <p:extLst>
      <p:ext uri="{BB962C8B-B14F-4D97-AF65-F5344CB8AC3E}">
        <p14:creationId xmlns:p14="http://schemas.microsoft.com/office/powerpoint/2010/main" val="23808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CF280B-97D9-4B47-8B06-08D6311CD3D7}" type="datetimeFigureOut">
              <a:rPr kumimoji="1" lang="ja-JP" altLang="en-US" smtClean="0"/>
              <a:t>2020/4/15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9BA59A3-F731-6144-B38B-F243E454E089}" type="slidenum">
              <a:rPr kumimoji="1" lang="ja-JP" altLang="en-US" smtClean="0"/>
              <a:t>‹#›</a:t>
            </a:fld>
            <a:endParaRPr kumimoji="1" lang="ja-JP" altLang="en-US"/>
          </a:p>
        </p:txBody>
      </p:sp>
    </p:spTree>
    <p:extLst>
      <p:ext uri="{BB962C8B-B14F-4D97-AF65-F5344CB8AC3E}">
        <p14:creationId xmlns:p14="http://schemas.microsoft.com/office/powerpoint/2010/main" val="710408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p:spPr>
        <p:txBody>
          <a:bodyPr anchor="b"/>
          <a:lstStyle>
            <a:lvl1pPr>
              <a:defRPr sz="2721"/>
            </a:lvl1pPr>
          </a:lstStyle>
          <a:p>
            <a:r>
              <a:rPr lang="ja-JP" altLang="en-US"/>
              <a:t>マスター タイトルの書式設定</a:t>
            </a:r>
            <a:endParaRPr lang="en-US" dirty="0"/>
          </a:p>
        </p:txBody>
      </p:sp>
      <p:sp>
        <p:nvSpPr>
          <p:cNvPr id="3" name="Content Placeholder 2"/>
          <p:cNvSpPr>
            <a:spLocks noGrp="1"/>
          </p:cNvSpPr>
          <p:nvPr>
            <p:ph idx="1"/>
          </p:nvPr>
        </p:nvSpPr>
        <p:spPr>
          <a:xfrm>
            <a:off x="3305632" y="1570511"/>
            <a:ext cx="3936385" cy="7751546"/>
          </a:xfrm>
        </p:spPr>
        <p:txBody>
          <a:bodyPr/>
          <a:lstStyle>
            <a:lvl1pPr>
              <a:defRPr sz="2721"/>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35584" y="3272314"/>
            <a:ext cx="2507825" cy="6062366"/>
          </a:xfr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8CF280B-97D9-4B47-8B06-08D6311CD3D7}" type="datetimeFigureOut">
              <a:rPr kumimoji="1" lang="ja-JP" altLang="en-US" smtClean="0"/>
              <a:t>2020/4/15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9BA59A3-F731-6144-B38B-F243E454E089}" type="slidenum">
              <a:rPr kumimoji="1" lang="ja-JP" altLang="en-US" smtClean="0"/>
              <a:t>‹#›</a:t>
            </a:fld>
            <a:endParaRPr kumimoji="1" lang="ja-JP" altLang="en-US"/>
          </a:p>
        </p:txBody>
      </p:sp>
    </p:spTree>
    <p:extLst>
      <p:ext uri="{BB962C8B-B14F-4D97-AF65-F5344CB8AC3E}">
        <p14:creationId xmlns:p14="http://schemas.microsoft.com/office/powerpoint/2010/main" val="1975813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p:spPr>
        <p:txBody>
          <a:bodyPr anchor="b"/>
          <a:lstStyle>
            <a:lvl1pPr>
              <a:defRPr sz="2721"/>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305632" y="1570511"/>
            <a:ext cx="3936385" cy="7751546"/>
          </a:xfrm>
        </p:spPr>
        <p:txBody>
          <a:bodyPr anchor="t"/>
          <a:lstStyle>
            <a:lvl1pPr marL="0" indent="0">
              <a:buNone/>
              <a:defRPr sz="2721"/>
            </a:lvl1pPr>
            <a:lvl2pPr marL="388757" indent="0">
              <a:buNone/>
              <a:defRPr sz="2381"/>
            </a:lvl2pPr>
            <a:lvl3pPr marL="777514" indent="0">
              <a:buNone/>
              <a:defRPr sz="2041"/>
            </a:lvl3pPr>
            <a:lvl4pPr marL="1166271" indent="0">
              <a:buNone/>
              <a:defRPr sz="1701"/>
            </a:lvl4pPr>
            <a:lvl5pPr marL="1555029" indent="0">
              <a:buNone/>
              <a:defRPr sz="1701"/>
            </a:lvl5pPr>
            <a:lvl6pPr marL="1943786" indent="0">
              <a:buNone/>
              <a:defRPr sz="1701"/>
            </a:lvl6pPr>
            <a:lvl7pPr marL="2332543" indent="0">
              <a:buNone/>
              <a:defRPr sz="1701"/>
            </a:lvl7pPr>
            <a:lvl8pPr marL="2721300" indent="0">
              <a:buNone/>
              <a:defRPr sz="1701"/>
            </a:lvl8pPr>
            <a:lvl9pPr marL="3110057" indent="0">
              <a:buNone/>
              <a:defRPr sz="1701"/>
            </a:lvl9pPr>
          </a:lstStyle>
          <a:p>
            <a:r>
              <a:rPr lang="ja-JP" altLang="en-US"/>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535584" y="3272314"/>
            <a:ext cx="2507825" cy="6062366"/>
          </a:xfr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8CF280B-97D9-4B47-8B06-08D6311CD3D7}" type="datetimeFigureOut">
              <a:rPr kumimoji="1" lang="ja-JP" altLang="en-US" smtClean="0"/>
              <a:t>2020/4/15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9BA59A3-F731-6144-B38B-F243E454E089}" type="slidenum">
              <a:rPr kumimoji="1" lang="ja-JP" altLang="en-US" smtClean="0"/>
              <a:t>‹#›</a:t>
            </a:fld>
            <a:endParaRPr kumimoji="1" lang="ja-JP" altLang="en-US"/>
          </a:p>
        </p:txBody>
      </p:sp>
    </p:spTree>
    <p:extLst>
      <p:ext uri="{BB962C8B-B14F-4D97-AF65-F5344CB8AC3E}">
        <p14:creationId xmlns:p14="http://schemas.microsoft.com/office/powerpoint/2010/main" val="962146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571" y="580737"/>
            <a:ext cx="6706433" cy="210832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4571" y="2903673"/>
            <a:ext cx="6706433" cy="69208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34571" y="10109836"/>
            <a:ext cx="1749504" cy="580735"/>
          </a:xfrm>
          <a:prstGeom prst="rect">
            <a:avLst/>
          </a:prstGeom>
        </p:spPr>
        <p:txBody>
          <a:bodyPr vert="horz" lIns="91440" tIns="45720" rIns="91440" bIns="45720" rtlCol="0" anchor="ctr"/>
          <a:lstStyle>
            <a:lvl1pPr algn="l">
              <a:defRPr sz="1020">
                <a:solidFill>
                  <a:schemeClr val="tx1">
                    <a:tint val="75000"/>
                  </a:schemeClr>
                </a:solidFill>
              </a:defRPr>
            </a:lvl1pPr>
          </a:lstStyle>
          <a:p>
            <a:fld id="{28CF280B-97D9-4B47-8B06-08D6311CD3D7}" type="datetimeFigureOut">
              <a:rPr kumimoji="1" lang="ja-JP" altLang="en-US" smtClean="0"/>
              <a:t>2020/4/15</a:t>
            </a:fld>
            <a:endParaRPr kumimoji="1" lang="ja-JP" altLang="en-US"/>
          </a:p>
        </p:txBody>
      </p:sp>
      <p:sp>
        <p:nvSpPr>
          <p:cNvPr id="5" name="Footer Placeholder 4"/>
          <p:cNvSpPr>
            <a:spLocks noGrp="1"/>
          </p:cNvSpPr>
          <p:nvPr>
            <p:ph type="ftr" sz="quarter" idx="3"/>
          </p:nvPr>
        </p:nvSpPr>
        <p:spPr>
          <a:xfrm>
            <a:off x="2575659" y="10109836"/>
            <a:ext cx="2624257" cy="580735"/>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491500" y="10109836"/>
            <a:ext cx="1749504" cy="580735"/>
          </a:xfrm>
          <a:prstGeom prst="rect">
            <a:avLst/>
          </a:prstGeom>
        </p:spPr>
        <p:txBody>
          <a:bodyPr vert="horz" lIns="91440" tIns="45720" rIns="91440" bIns="45720" rtlCol="0" anchor="ctr"/>
          <a:lstStyle>
            <a:lvl1pPr algn="r">
              <a:defRPr sz="1020">
                <a:solidFill>
                  <a:schemeClr val="tx1">
                    <a:tint val="75000"/>
                  </a:schemeClr>
                </a:solidFill>
              </a:defRPr>
            </a:lvl1pPr>
          </a:lstStyle>
          <a:p>
            <a:fld id="{99BA59A3-F731-6144-B38B-F243E454E089}" type="slidenum">
              <a:rPr kumimoji="1" lang="ja-JP" altLang="en-US" smtClean="0"/>
              <a:t>‹#›</a:t>
            </a:fld>
            <a:endParaRPr kumimoji="1" lang="ja-JP" altLang="en-US"/>
          </a:p>
        </p:txBody>
      </p:sp>
    </p:spTree>
    <p:extLst>
      <p:ext uri="{BB962C8B-B14F-4D97-AF65-F5344CB8AC3E}">
        <p14:creationId xmlns:p14="http://schemas.microsoft.com/office/powerpoint/2010/main" val="1828880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514" rtl="0" eaLnBrk="1" latinLnBrk="0" hangingPunct="1">
        <a:lnSpc>
          <a:spcPct val="90000"/>
        </a:lnSpc>
        <a:spcBef>
          <a:spcPct val="0"/>
        </a:spcBef>
        <a:buNone/>
        <a:defRPr kumimoji="1"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kumimoji="1"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kumimoji="1"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kumimoji="1"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9pPr>
    </p:bodyStyle>
    <p:otherStyle>
      <a:defPPr>
        <a:defRPr lang="en-US"/>
      </a:defPPr>
      <a:lvl1pPr marL="0" algn="l" defTabSz="777514" rtl="0" eaLnBrk="1" latinLnBrk="0" hangingPunct="1">
        <a:defRPr kumimoji="1" sz="1531" kern="1200">
          <a:solidFill>
            <a:schemeClr val="tx1"/>
          </a:solidFill>
          <a:latin typeface="+mn-lt"/>
          <a:ea typeface="+mn-ea"/>
          <a:cs typeface="+mn-cs"/>
        </a:defRPr>
      </a:lvl1pPr>
      <a:lvl2pPr marL="388757" algn="l" defTabSz="777514" rtl="0" eaLnBrk="1" latinLnBrk="0" hangingPunct="1">
        <a:defRPr kumimoji="1" sz="1531" kern="1200">
          <a:solidFill>
            <a:schemeClr val="tx1"/>
          </a:solidFill>
          <a:latin typeface="+mn-lt"/>
          <a:ea typeface="+mn-ea"/>
          <a:cs typeface="+mn-cs"/>
        </a:defRPr>
      </a:lvl2pPr>
      <a:lvl3pPr marL="777514" algn="l" defTabSz="777514" rtl="0" eaLnBrk="1" latinLnBrk="0" hangingPunct="1">
        <a:defRPr kumimoji="1" sz="1531" kern="1200">
          <a:solidFill>
            <a:schemeClr val="tx1"/>
          </a:solidFill>
          <a:latin typeface="+mn-lt"/>
          <a:ea typeface="+mn-ea"/>
          <a:cs typeface="+mn-cs"/>
        </a:defRPr>
      </a:lvl3pPr>
      <a:lvl4pPr marL="1166271" algn="l" defTabSz="777514" rtl="0" eaLnBrk="1" latinLnBrk="0" hangingPunct="1">
        <a:defRPr kumimoji="1" sz="1531" kern="1200">
          <a:solidFill>
            <a:schemeClr val="tx1"/>
          </a:solidFill>
          <a:latin typeface="+mn-lt"/>
          <a:ea typeface="+mn-ea"/>
          <a:cs typeface="+mn-cs"/>
        </a:defRPr>
      </a:lvl4pPr>
      <a:lvl5pPr marL="1555029" algn="l" defTabSz="777514" rtl="0" eaLnBrk="1" latinLnBrk="0" hangingPunct="1">
        <a:defRPr kumimoji="1" sz="1531" kern="1200">
          <a:solidFill>
            <a:schemeClr val="tx1"/>
          </a:solidFill>
          <a:latin typeface="+mn-lt"/>
          <a:ea typeface="+mn-ea"/>
          <a:cs typeface="+mn-cs"/>
        </a:defRPr>
      </a:lvl5pPr>
      <a:lvl6pPr marL="1943786" algn="l" defTabSz="777514" rtl="0" eaLnBrk="1" latinLnBrk="0" hangingPunct="1">
        <a:defRPr kumimoji="1" sz="1531" kern="1200">
          <a:solidFill>
            <a:schemeClr val="tx1"/>
          </a:solidFill>
          <a:latin typeface="+mn-lt"/>
          <a:ea typeface="+mn-ea"/>
          <a:cs typeface="+mn-cs"/>
        </a:defRPr>
      </a:lvl6pPr>
      <a:lvl7pPr marL="2332543" algn="l" defTabSz="777514" rtl="0" eaLnBrk="1" latinLnBrk="0" hangingPunct="1">
        <a:defRPr kumimoji="1" sz="1531" kern="1200">
          <a:solidFill>
            <a:schemeClr val="tx1"/>
          </a:solidFill>
          <a:latin typeface="+mn-lt"/>
          <a:ea typeface="+mn-ea"/>
          <a:cs typeface="+mn-cs"/>
        </a:defRPr>
      </a:lvl7pPr>
      <a:lvl8pPr marL="2721300" algn="l" defTabSz="777514" rtl="0" eaLnBrk="1" latinLnBrk="0" hangingPunct="1">
        <a:defRPr kumimoji="1" sz="1531" kern="1200">
          <a:solidFill>
            <a:schemeClr val="tx1"/>
          </a:solidFill>
          <a:latin typeface="+mn-lt"/>
          <a:ea typeface="+mn-ea"/>
          <a:cs typeface="+mn-cs"/>
        </a:defRPr>
      </a:lvl8pPr>
      <a:lvl9pPr marL="3110057" algn="l" defTabSz="777514" rtl="0" eaLnBrk="1" latinLnBrk="0" hangingPunct="1">
        <a:defRPr kumimoji="1"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926641" y="9672291"/>
            <a:ext cx="3406140" cy="800100"/>
          </a:xfrm>
          <a:prstGeom prst="rect">
            <a:avLst/>
          </a:prstGeom>
        </p:spPr>
      </p:pic>
      <p:pic>
        <p:nvPicPr>
          <p:cNvPr id="5" name="図 4"/>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931175" y="5145154"/>
            <a:ext cx="3415284" cy="4379976"/>
          </a:xfrm>
          <a:prstGeom prst="rect">
            <a:avLst/>
          </a:prstGeom>
        </p:spPr>
      </p:pic>
      <p:pic>
        <p:nvPicPr>
          <p:cNvPr id="7" name="図 6"/>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27307" y="8058600"/>
            <a:ext cx="3360420" cy="2432304"/>
          </a:xfrm>
          <a:prstGeom prst="rect">
            <a:avLst/>
          </a:prstGeom>
        </p:spPr>
      </p:pic>
      <p:pic>
        <p:nvPicPr>
          <p:cNvPr id="9" name="図 8"/>
          <p:cNvPicPr>
            <a:picLocks noChangeAspect="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46922" y="1627440"/>
            <a:ext cx="6881731" cy="3369564"/>
          </a:xfrm>
          <a:prstGeom prst="rect">
            <a:avLst/>
          </a:prstGeom>
        </p:spPr>
      </p:pic>
      <p:sp>
        <p:nvSpPr>
          <p:cNvPr id="11" name="テキスト ボックス 10"/>
          <p:cNvSpPr txBox="1"/>
          <p:nvPr/>
        </p:nvSpPr>
        <p:spPr>
          <a:xfrm>
            <a:off x="4090312" y="9866891"/>
            <a:ext cx="3253655" cy="587340"/>
          </a:xfrm>
          <a:prstGeom prst="rect">
            <a:avLst/>
          </a:prstGeom>
          <a:noFill/>
        </p:spPr>
        <p:txBody>
          <a:bodyPr wrap="square" rtlCol="0">
            <a:spAutoFit/>
          </a:bodyPr>
          <a:lstStyle/>
          <a:p>
            <a:pPr>
              <a:lnSpc>
                <a:spcPts val="400"/>
              </a:lnSpc>
              <a:spcBef>
                <a:spcPts val="600"/>
              </a:spcBef>
              <a:spcAft>
                <a:spcPts val="600"/>
              </a:spcAft>
            </a:pPr>
            <a:r>
              <a:rPr lang="ja-JP" altLang="en-US" sz="1300" dirty="0">
                <a:solidFill>
                  <a:schemeClr val="bg1"/>
                </a:solidFill>
                <a:latin typeface="Meiryo" charset="-128"/>
                <a:ea typeface="Meiryo" charset="-128"/>
                <a:cs typeface="Meiryo" charset="-128"/>
              </a:rPr>
              <a:t>発行</a:t>
            </a:r>
            <a:r>
              <a:rPr lang="en-US" altLang="ja-JP" sz="1300" dirty="0">
                <a:solidFill>
                  <a:schemeClr val="bg1"/>
                </a:solidFill>
                <a:latin typeface="Meiryo" charset="-128"/>
                <a:ea typeface="Meiryo" charset="-128"/>
                <a:cs typeface="Meiryo" charset="-128"/>
              </a:rPr>
              <a:t>/</a:t>
            </a:r>
            <a:r>
              <a:rPr lang="ja-JP" altLang="en-US" sz="1300" dirty="0">
                <a:solidFill>
                  <a:schemeClr val="bg1"/>
                </a:solidFill>
                <a:latin typeface="Meiryo" charset="-128"/>
                <a:ea typeface="Meiryo" charset="-128"/>
                <a:cs typeface="Meiryo" charset="-128"/>
              </a:rPr>
              <a:t>ニュースレター発行部　担当　井上</a:t>
            </a:r>
          </a:p>
          <a:p>
            <a:pPr>
              <a:lnSpc>
                <a:spcPts val="400"/>
              </a:lnSpc>
              <a:spcBef>
                <a:spcPts val="600"/>
              </a:spcBef>
              <a:spcAft>
                <a:spcPts val="600"/>
              </a:spcAft>
            </a:pPr>
            <a:r>
              <a:rPr lang="ja-JP" altLang="en-US" sz="1200" dirty="0">
                <a:solidFill>
                  <a:schemeClr val="bg1"/>
                </a:solidFill>
                <a:latin typeface="Meiryo" charset="-128"/>
                <a:ea typeface="Meiryo" charset="-128"/>
                <a:cs typeface="Meiryo" charset="-128"/>
              </a:rPr>
              <a:t>ニュースレターに対するお問い合わせは</a:t>
            </a:r>
          </a:p>
          <a:p>
            <a:pPr>
              <a:lnSpc>
                <a:spcPts val="400"/>
              </a:lnSpc>
              <a:spcBef>
                <a:spcPts val="600"/>
              </a:spcBef>
              <a:spcAft>
                <a:spcPts val="600"/>
              </a:spcAft>
            </a:pPr>
            <a:r>
              <a:rPr lang="ja-JP" altLang="en-US" sz="1200" dirty="0">
                <a:solidFill>
                  <a:schemeClr val="bg1"/>
                </a:solidFill>
                <a:latin typeface="Meiryo" charset="-128"/>
                <a:ea typeface="Meiryo" charset="-128"/>
                <a:cs typeface="Meiryo" charset="-128"/>
              </a:rPr>
              <a:t>　</a:t>
            </a:r>
            <a:r>
              <a:rPr lang="en-US" altLang="ja-JP" sz="1200" dirty="0">
                <a:solidFill>
                  <a:schemeClr val="bg1"/>
                </a:solidFill>
                <a:latin typeface="Meiryo" charset="-128"/>
                <a:ea typeface="Meiryo" charset="-128"/>
                <a:cs typeface="Meiryo" charset="-128"/>
              </a:rPr>
              <a:t>0238-23-7539 </a:t>
            </a:r>
            <a:r>
              <a:rPr lang="ja-JP" altLang="en-US" sz="1200" dirty="0">
                <a:solidFill>
                  <a:schemeClr val="bg1"/>
                </a:solidFill>
                <a:latin typeface="Meiryo" charset="-128"/>
                <a:ea typeface="Meiryo" charset="-128"/>
                <a:cs typeface="Meiryo" charset="-128"/>
              </a:rPr>
              <a:t>　㈱井上自動車</a:t>
            </a:r>
          </a:p>
        </p:txBody>
      </p:sp>
      <p:sp>
        <p:nvSpPr>
          <p:cNvPr id="15" name="テキスト ボックス 14"/>
          <p:cNvSpPr txBox="1"/>
          <p:nvPr/>
        </p:nvSpPr>
        <p:spPr>
          <a:xfrm>
            <a:off x="488549" y="1721247"/>
            <a:ext cx="2755183" cy="328936"/>
          </a:xfrm>
          <a:prstGeom prst="rect">
            <a:avLst/>
          </a:prstGeom>
          <a:noFill/>
        </p:spPr>
        <p:txBody>
          <a:bodyPr wrap="square" rtlCol="0">
            <a:spAutoFit/>
          </a:bodyPr>
          <a:lstStyle/>
          <a:p>
            <a:pPr>
              <a:lnSpc>
                <a:spcPts val="1700"/>
              </a:lnSpc>
              <a:spcBef>
                <a:spcPts val="600"/>
              </a:spcBef>
              <a:spcAft>
                <a:spcPts val="600"/>
              </a:spcAft>
            </a:pPr>
            <a:r>
              <a:rPr lang="ja-JP" altLang="en-US" sz="1900" b="1" dirty="0">
                <a:solidFill>
                  <a:schemeClr val="bg1"/>
                </a:solidFill>
                <a:latin typeface="Meiryo" charset="-128"/>
                <a:ea typeface="Meiryo" charset="-128"/>
                <a:cs typeface="Meiryo" charset="-128"/>
              </a:rPr>
              <a:t>　</a:t>
            </a:r>
            <a:r>
              <a:rPr lang="ja-JP" altLang="en-US" sz="1900" b="1" dirty="0">
                <a:solidFill>
                  <a:srgbClr val="D24E8F"/>
                </a:solidFill>
                <a:latin typeface="Meiryo" charset="-128"/>
                <a:ea typeface="Meiryo" charset="-128"/>
                <a:cs typeface="Meiryo" charset="-128"/>
              </a:rPr>
              <a:t>桜シーズン到来🌸</a:t>
            </a:r>
            <a:endParaRPr lang="ja-JP" altLang="en-US" sz="1900" b="1" dirty="0">
              <a:solidFill>
                <a:srgbClr val="FFFF00"/>
              </a:solidFill>
              <a:latin typeface="Meiryo" charset="-128"/>
              <a:ea typeface="Meiryo" charset="-128"/>
              <a:cs typeface="Meiryo" charset="-128"/>
            </a:endParaRPr>
          </a:p>
        </p:txBody>
      </p:sp>
      <p:pic>
        <p:nvPicPr>
          <p:cNvPr id="6" name="図 5"/>
          <p:cNvPicPr>
            <a:picLocks noChangeAspect="1"/>
          </p:cNvPicPr>
          <p:nvPr/>
        </p:nvPicPr>
        <p:blipFill>
          <a:blip r:embed="rId6">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15336" y="5152020"/>
            <a:ext cx="3360420" cy="2724912"/>
          </a:xfrm>
          <a:prstGeom prst="rect">
            <a:avLst/>
          </a:prstGeom>
        </p:spPr>
      </p:pic>
      <p:sp>
        <p:nvSpPr>
          <p:cNvPr id="12" name="テキスト ボックス 11"/>
          <p:cNvSpPr txBox="1"/>
          <p:nvPr/>
        </p:nvSpPr>
        <p:spPr>
          <a:xfrm>
            <a:off x="570755" y="5487105"/>
            <a:ext cx="3017398" cy="2336537"/>
          </a:xfrm>
          <a:prstGeom prst="rect">
            <a:avLst/>
          </a:prstGeom>
          <a:noFill/>
        </p:spPr>
        <p:txBody>
          <a:bodyPr wrap="square" rtlCol="0">
            <a:spAutoFit/>
          </a:bodyPr>
          <a:lstStyle/>
          <a:p>
            <a:pPr algn="just">
              <a:lnSpc>
                <a:spcPts val="1600"/>
              </a:lnSpc>
              <a:spcBef>
                <a:spcPts val="600"/>
              </a:spcBef>
              <a:spcAft>
                <a:spcPts val="600"/>
              </a:spcAft>
            </a:pPr>
            <a:r>
              <a:rPr lang="ja-JP" altLang="en-US" sz="1000" dirty="0">
                <a:latin typeface="Meiryo" charset="-128"/>
                <a:ea typeface="Meiryo" charset="-128"/>
                <a:cs typeface="Meiryo" charset="-128"/>
              </a:rPr>
              <a:t>新型コロナウィルスの感染予防対策として以下のことを実施させて頂いております。</a:t>
            </a:r>
            <a:endParaRPr lang="en-US" altLang="ja-JP" sz="1000" dirty="0">
              <a:latin typeface="Meiryo" charset="-128"/>
              <a:ea typeface="Meiryo" charset="-128"/>
              <a:cs typeface="Meiryo" charset="-128"/>
            </a:endParaRPr>
          </a:p>
          <a:p>
            <a:pPr algn="just">
              <a:lnSpc>
                <a:spcPts val="1600"/>
              </a:lnSpc>
              <a:spcBef>
                <a:spcPts val="600"/>
              </a:spcBef>
              <a:spcAft>
                <a:spcPts val="600"/>
              </a:spcAft>
            </a:pPr>
            <a:r>
              <a:rPr lang="ja-JP" altLang="en-US" sz="1000" dirty="0">
                <a:latin typeface="Meiryo" charset="-128"/>
                <a:ea typeface="Meiryo" charset="-128"/>
                <a:cs typeface="Meiryo" charset="-128"/>
              </a:rPr>
              <a:t>①スタッフのアルコール消毒・手洗いの徹底</a:t>
            </a:r>
            <a:endParaRPr lang="en-US" altLang="ja-JP" sz="1000" dirty="0">
              <a:latin typeface="Meiryo" charset="-128"/>
              <a:ea typeface="Meiryo" charset="-128"/>
              <a:cs typeface="Meiryo" charset="-128"/>
            </a:endParaRPr>
          </a:p>
          <a:p>
            <a:pPr algn="just">
              <a:lnSpc>
                <a:spcPts val="1600"/>
              </a:lnSpc>
              <a:spcBef>
                <a:spcPts val="600"/>
              </a:spcBef>
              <a:spcAft>
                <a:spcPts val="600"/>
              </a:spcAft>
            </a:pPr>
            <a:r>
              <a:rPr lang="ja-JP" altLang="en-US" sz="1000" dirty="0">
                <a:latin typeface="Meiryo" charset="-128"/>
                <a:ea typeface="Meiryo" charset="-128"/>
                <a:cs typeface="Meiryo" charset="-128"/>
              </a:rPr>
              <a:t>②窓を開放しています。御来店の際、ジャケットをお召しになってお出掛け下さい。</a:t>
            </a:r>
            <a:endParaRPr lang="en-US" altLang="ja-JP" sz="1000" dirty="0">
              <a:latin typeface="Meiryo" charset="-128"/>
              <a:ea typeface="Meiryo" charset="-128"/>
              <a:cs typeface="Meiryo" charset="-128"/>
            </a:endParaRPr>
          </a:p>
          <a:p>
            <a:pPr algn="just">
              <a:lnSpc>
                <a:spcPts val="1600"/>
              </a:lnSpc>
              <a:spcBef>
                <a:spcPts val="600"/>
              </a:spcBef>
              <a:spcAft>
                <a:spcPts val="600"/>
              </a:spcAft>
            </a:pPr>
            <a:r>
              <a:rPr lang="ja-JP" altLang="en-US" sz="1000" dirty="0">
                <a:latin typeface="Meiryo" charset="-128"/>
                <a:ea typeface="Meiryo" charset="-128"/>
                <a:cs typeface="Meiryo" charset="-128"/>
              </a:rPr>
              <a:t>③ドアの取っ手や机・椅子などをこまめにアル　コールやエタノールで消毒しています。</a:t>
            </a:r>
            <a:endParaRPr lang="en-US" altLang="ja-JP" sz="1000" dirty="0">
              <a:latin typeface="Meiryo" charset="-128"/>
              <a:ea typeface="Meiryo" charset="-128"/>
              <a:cs typeface="Meiryo" charset="-128"/>
            </a:endParaRPr>
          </a:p>
          <a:p>
            <a:pPr algn="just">
              <a:lnSpc>
                <a:spcPts val="1600"/>
              </a:lnSpc>
              <a:spcBef>
                <a:spcPts val="600"/>
              </a:spcBef>
              <a:spcAft>
                <a:spcPts val="600"/>
              </a:spcAft>
            </a:pPr>
            <a:r>
              <a:rPr lang="ja-JP" altLang="en-US" sz="1000" dirty="0">
                <a:latin typeface="Meiryo" charset="-128"/>
                <a:ea typeface="Meiryo" charset="-128"/>
                <a:cs typeface="Meiryo" charset="-128"/>
              </a:rPr>
              <a:t>④お飲み物は使い捨て紙コップを使用しています。</a:t>
            </a:r>
          </a:p>
        </p:txBody>
      </p:sp>
      <p:sp>
        <p:nvSpPr>
          <p:cNvPr id="17" name="テキスト ボックス 16"/>
          <p:cNvSpPr txBox="1"/>
          <p:nvPr/>
        </p:nvSpPr>
        <p:spPr>
          <a:xfrm>
            <a:off x="488549" y="5164101"/>
            <a:ext cx="3115696" cy="310341"/>
          </a:xfrm>
          <a:prstGeom prst="rect">
            <a:avLst/>
          </a:prstGeom>
          <a:noFill/>
        </p:spPr>
        <p:txBody>
          <a:bodyPr wrap="square" rtlCol="0">
            <a:spAutoFit/>
          </a:bodyPr>
          <a:lstStyle/>
          <a:p>
            <a:pPr>
              <a:lnSpc>
                <a:spcPts val="1700"/>
              </a:lnSpc>
              <a:spcBef>
                <a:spcPts val="600"/>
              </a:spcBef>
              <a:spcAft>
                <a:spcPts val="600"/>
              </a:spcAft>
            </a:pPr>
            <a:r>
              <a:rPr lang="ja-JP" altLang="en-US" sz="1400" b="1" dirty="0">
                <a:solidFill>
                  <a:srgbClr val="FFC000"/>
                </a:solidFill>
                <a:latin typeface="Meiryo" charset="-128"/>
                <a:ea typeface="Meiryo" charset="-128"/>
                <a:cs typeface="Meiryo" charset="-128"/>
              </a:rPr>
              <a:t>　感染症予防対策実施中！</a:t>
            </a:r>
          </a:p>
        </p:txBody>
      </p:sp>
      <p:sp>
        <p:nvSpPr>
          <p:cNvPr id="18" name="テキスト ボックス 17"/>
          <p:cNvSpPr txBox="1"/>
          <p:nvPr/>
        </p:nvSpPr>
        <p:spPr>
          <a:xfrm>
            <a:off x="4012373" y="7270966"/>
            <a:ext cx="3274006" cy="1990288"/>
          </a:xfrm>
          <a:prstGeom prst="rect">
            <a:avLst/>
          </a:prstGeom>
          <a:noFill/>
        </p:spPr>
        <p:txBody>
          <a:bodyPr wrap="square" rtlCol="0">
            <a:spAutoFit/>
          </a:bodyPr>
          <a:lstStyle/>
          <a:p>
            <a:pPr algn="just">
              <a:lnSpc>
                <a:spcPts val="1600"/>
              </a:lnSpc>
              <a:spcBef>
                <a:spcPts val="600"/>
              </a:spcBef>
              <a:spcAft>
                <a:spcPts val="600"/>
              </a:spcAft>
            </a:pPr>
            <a:r>
              <a:rPr lang="ja-JP" altLang="en-US" sz="1400" b="1" dirty="0">
                <a:solidFill>
                  <a:srgbClr val="FF0000"/>
                </a:solidFill>
                <a:latin typeface="Meiryo" charset="-128"/>
                <a:ea typeface="Meiryo" charset="-128"/>
                <a:cs typeface="Meiryo" charset="-128"/>
              </a:rPr>
              <a:t>👆画像は車用高温スチーム洗浄機です。</a:t>
            </a:r>
            <a:endParaRPr lang="en-US" altLang="ja-JP" sz="1400" b="1" dirty="0">
              <a:solidFill>
                <a:srgbClr val="FF0000"/>
              </a:solidFill>
              <a:latin typeface="Meiryo" charset="-128"/>
              <a:ea typeface="Meiryo" charset="-128"/>
              <a:cs typeface="Meiryo" charset="-128"/>
            </a:endParaRPr>
          </a:p>
          <a:p>
            <a:pPr algn="just">
              <a:lnSpc>
                <a:spcPts val="1600"/>
              </a:lnSpc>
              <a:spcBef>
                <a:spcPts val="600"/>
              </a:spcBef>
              <a:spcAft>
                <a:spcPts val="600"/>
              </a:spcAft>
            </a:pPr>
            <a:r>
              <a:rPr lang="ja-JP" altLang="en-US" sz="1200" dirty="0">
                <a:latin typeface="Meiryo" charset="-128"/>
                <a:ea typeface="Meiryo" charset="-128"/>
                <a:cs typeface="Meiryo" charset="-128"/>
              </a:rPr>
              <a:t>高温スチームをジェット噴射し、ウィルスや、ばい菌を殺菌・除菌します。車内衛生でお悩みの際は、弊社にご相談下さい。お値段は以下、ご参考になさって下さい。</a:t>
            </a:r>
            <a:endParaRPr lang="en-US" altLang="ja-JP" sz="1200" dirty="0">
              <a:latin typeface="Meiryo" charset="-128"/>
              <a:ea typeface="Meiryo" charset="-128"/>
              <a:cs typeface="Meiryo" charset="-128"/>
            </a:endParaRPr>
          </a:p>
          <a:p>
            <a:pPr algn="just">
              <a:lnSpc>
                <a:spcPts val="1600"/>
              </a:lnSpc>
              <a:spcBef>
                <a:spcPts val="600"/>
              </a:spcBef>
              <a:spcAft>
                <a:spcPts val="600"/>
              </a:spcAft>
            </a:pPr>
            <a:r>
              <a:rPr lang="ja-JP" altLang="en-US" sz="1200" dirty="0">
                <a:solidFill>
                  <a:srgbClr val="0070C0"/>
                </a:solidFill>
                <a:latin typeface="Meiryo" charset="-128"/>
                <a:ea typeface="Meiryo" charset="-128"/>
                <a:cs typeface="Meiryo" charset="-128"/>
              </a:rPr>
              <a:t>軽自動車は１万円～車種により異なります。</a:t>
            </a:r>
            <a:endParaRPr lang="en-US" altLang="ja-JP" sz="1200" dirty="0">
              <a:solidFill>
                <a:srgbClr val="0070C0"/>
              </a:solidFill>
              <a:latin typeface="Meiryo" charset="-128"/>
              <a:ea typeface="Meiryo" charset="-128"/>
              <a:cs typeface="Meiryo" charset="-128"/>
            </a:endParaRPr>
          </a:p>
          <a:p>
            <a:pPr algn="just">
              <a:lnSpc>
                <a:spcPts val="1600"/>
              </a:lnSpc>
              <a:spcBef>
                <a:spcPts val="600"/>
              </a:spcBef>
              <a:spcAft>
                <a:spcPts val="600"/>
              </a:spcAft>
            </a:pPr>
            <a:r>
              <a:rPr lang="ja-JP" altLang="en-US" sz="1200" dirty="0">
                <a:solidFill>
                  <a:srgbClr val="0070C0"/>
                </a:solidFill>
                <a:latin typeface="Meiryo" charset="-128"/>
                <a:ea typeface="Meiryo" charset="-128"/>
                <a:cs typeface="Meiryo" charset="-128"/>
              </a:rPr>
              <a:t>小型車は１万５千円～車種により異なります。</a:t>
            </a:r>
            <a:endParaRPr lang="en-US" altLang="ja-JP" sz="1200" dirty="0">
              <a:latin typeface="Meiryo" charset="-128"/>
              <a:ea typeface="Meiryo" charset="-128"/>
              <a:cs typeface="Meiryo" charset="-128"/>
            </a:endParaRPr>
          </a:p>
        </p:txBody>
      </p:sp>
      <p:sp>
        <p:nvSpPr>
          <p:cNvPr id="19" name="テキスト ボックス 18"/>
          <p:cNvSpPr txBox="1"/>
          <p:nvPr/>
        </p:nvSpPr>
        <p:spPr>
          <a:xfrm>
            <a:off x="4064235" y="5160485"/>
            <a:ext cx="3086593" cy="317395"/>
          </a:xfrm>
          <a:prstGeom prst="rect">
            <a:avLst/>
          </a:prstGeom>
          <a:noFill/>
        </p:spPr>
        <p:txBody>
          <a:bodyPr wrap="square" rtlCol="0">
            <a:spAutoFit/>
          </a:bodyPr>
          <a:lstStyle/>
          <a:p>
            <a:pPr>
              <a:lnSpc>
                <a:spcPts val="1700"/>
              </a:lnSpc>
              <a:spcBef>
                <a:spcPts val="600"/>
              </a:spcBef>
              <a:spcAft>
                <a:spcPts val="600"/>
              </a:spcAft>
            </a:pPr>
            <a:r>
              <a:rPr lang="ja-JP" altLang="en-US" sz="1400" b="1" dirty="0">
                <a:solidFill>
                  <a:srgbClr val="FFFF00"/>
                </a:solidFill>
                <a:latin typeface="Meiryo" charset="-128"/>
                <a:ea typeface="Meiryo" charset="-128"/>
                <a:cs typeface="Meiryo" charset="-128"/>
              </a:rPr>
              <a:t>　　㈱井上自動車の情報発信！</a:t>
            </a:r>
            <a:endParaRPr lang="en-US" altLang="ja-JP" sz="1400" b="1" dirty="0">
              <a:solidFill>
                <a:srgbClr val="FFFF00"/>
              </a:solidFill>
              <a:latin typeface="Meiryo" charset="-128"/>
              <a:ea typeface="Meiryo" charset="-128"/>
              <a:cs typeface="Meiryo" charset="-128"/>
            </a:endParaRPr>
          </a:p>
        </p:txBody>
      </p:sp>
      <p:sp>
        <p:nvSpPr>
          <p:cNvPr id="21" name="テキスト ボックス 20"/>
          <p:cNvSpPr txBox="1"/>
          <p:nvPr/>
        </p:nvSpPr>
        <p:spPr>
          <a:xfrm>
            <a:off x="488549" y="8068421"/>
            <a:ext cx="3299226" cy="2208297"/>
          </a:xfrm>
          <a:prstGeom prst="rect">
            <a:avLst/>
          </a:prstGeom>
          <a:noFill/>
        </p:spPr>
        <p:txBody>
          <a:bodyPr wrap="square" rtlCol="0">
            <a:spAutoFit/>
          </a:bodyPr>
          <a:lstStyle/>
          <a:p>
            <a:pPr>
              <a:lnSpc>
                <a:spcPts val="1700"/>
              </a:lnSpc>
              <a:spcBef>
                <a:spcPts val="600"/>
              </a:spcBef>
              <a:spcAft>
                <a:spcPts val="600"/>
              </a:spcAft>
            </a:pPr>
            <a:r>
              <a:rPr lang="ja-JP" altLang="en-US" sz="1400" b="1" dirty="0">
                <a:solidFill>
                  <a:schemeClr val="bg1"/>
                </a:solidFill>
                <a:latin typeface="Meiryo" charset="-128"/>
                <a:ea typeface="Meiryo" charset="-128"/>
                <a:cs typeface="Meiryo" charset="-128"/>
              </a:rPr>
              <a:t> 　</a:t>
            </a:r>
            <a:r>
              <a:rPr lang="ja-JP" altLang="en-US" sz="1400" b="1" dirty="0">
                <a:solidFill>
                  <a:srgbClr val="FFC000"/>
                </a:solidFill>
                <a:latin typeface="Meiryo" charset="-128"/>
                <a:ea typeface="Meiryo" charset="-128"/>
                <a:cs typeface="Meiryo" charset="-128"/>
              </a:rPr>
              <a:t>免疫力</a:t>
            </a:r>
            <a:r>
              <a:rPr lang="en-US" altLang="ja-JP" sz="1400" b="1" dirty="0">
                <a:solidFill>
                  <a:srgbClr val="FFC000"/>
                </a:solidFill>
                <a:latin typeface="Meiryo" charset="-128"/>
                <a:ea typeface="Meiryo" charset="-128"/>
                <a:cs typeface="Meiryo" charset="-128"/>
              </a:rPr>
              <a:t>UP</a:t>
            </a:r>
            <a:r>
              <a:rPr lang="ja-JP" altLang="en-US" sz="1400" b="1" dirty="0">
                <a:solidFill>
                  <a:srgbClr val="FFC000"/>
                </a:solidFill>
                <a:latin typeface="Meiryo" charset="-128"/>
                <a:ea typeface="Meiryo" charset="-128"/>
                <a:cs typeface="Meiryo" charset="-128"/>
              </a:rPr>
              <a:t>　👆</a:t>
            </a:r>
            <a:endParaRPr lang="en-US" altLang="ja-JP" sz="1400" b="1" dirty="0">
              <a:solidFill>
                <a:srgbClr val="FFC000"/>
              </a:solidFill>
              <a:latin typeface="Meiryo" charset="-128"/>
              <a:ea typeface="Meiryo" charset="-128"/>
              <a:cs typeface="Meiryo" charset="-128"/>
            </a:endParaRPr>
          </a:p>
          <a:p>
            <a:pPr>
              <a:lnSpc>
                <a:spcPts val="1700"/>
              </a:lnSpc>
              <a:spcBef>
                <a:spcPts val="600"/>
              </a:spcBef>
              <a:spcAft>
                <a:spcPts val="600"/>
              </a:spcAft>
            </a:pPr>
            <a:r>
              <a:rPr lang="ja-JP" altLang="en-US" sz="1400" b="1" dirty="0">
                <a:latin typeface="Meiryo" charset="-128"/>
                <a:ea typeface="Meiryo" charset="-128"/>
                <a:cs typeface="Meiryo" charset="-128"/>
              </a:rPr>
              <a:t>免疫力をアップするには、どうするとよいのでしょう？いろいろ調べますと睡眠、そして食事が重要のようです。発酵食品・乳酸菌・ビタミン</a:t>
            </a:r>
            <a:r>
              <a:rPr lang="en-US" altLang="ja-JP" sz="1400" b="1" dirty="0">
                <a:latin typeface="Meiryo" charset="-128"/>
                <a:ea typeface="Meiryo" charset="-128"/>
                <a:cs typeface="Meiryo" charset="-128"/>
              </a:rPr>
              <a:t>A</a:t>
            </a:r>
            <a:r>
              <a:rPr lang="ja-JP" altLang="en-US" sz="1400" b="1" dirty="0">
                <a:latin typeface="Meiryo" charset="-128"/>
                <a:ea typeface="Meiryo" charset="-128"/>
                <a:cs typeface="Meiryo" charset="-128"/>
              </a:rPr>
              <a:t>・グルタミン・食物繊維などを含む食品など。日本人の好む食材のほとんどにこれら栄養素が入っています。でも一番は、スマイル☺でしょうか？☺☺☺</a:t>
            </a:r>
          </a:p>
        </p:txBody>
      </p:sp>
      <p:sp>
        <p:nvSpPr>
          <p:cNvPr id="22" name="テキスト ボックス 21"/>
          <p:cNvSpPr txBox="1"/>
          <p:nvPr/>
        </p:nvSpPr>
        <p:spPr>
          <a:xfrm>
            <a:off x="586847" y="8399841"/>
            <a:ext cx="3017398" cy="284693"/>
          </a:xfrm>
          <a:prstGeom prst="rect">
            <a:avLst/>
          </a:prstGeom>
          <a:noFill/>
        </p:spPr>
        <p:txBody>
          <a:bodyPr wrap="square" rtlCol="0">
            <a:spAutoFit/>
          </a:bodyPr>
          <a:lstStyle/>
          <a:p>
            <a:pPr algn="just">
              <a:lnSpc>
                <a:spcPts val="1600"/>
              </a:lnSpc>
              <a:spcBef>
                <a:spcPts val="600"/>
              </a:spcBef>
              <a:spcAft>
                <a:spcPts val="600"/>
              </a:spcAft>
            </a:pPr>
            <a:endParaRPr lang="ja-JP" altLang="en-US" sz="1000" dirty="0">
              <a:latin typeface="Meiryo" charset="-128"/>
              <a:ea typeface="Meiryo" charset="-128"/>
              <a:cs typeface="Meiryo" charset="-128"/>
            </a:endParaRPr>
          </a:p>
        </p:txBody>
      </p:sp>
      <p:pic>
        <p:nvPicPr>
          <p:cNvPr id="38" name="図プレースホルダー 37">
            <a:extLst>
              <a:ext uri="{FF2B5EF4-FFF2-40B4-BE49-F238E27FC236}">
                <a16:creationId xmlns:a16="http://schemas.microsoft.com/office/drawing/2014/main" id="{98335C5B-2E8D-4323-A6BA-C66A0A4FAD98}"/>
              </a:ext>
            </a:extLst>
          </p:cNvPr>
          <p:cNvPicPr>
            <a:picLocks noGrp="1" noChangeAspect="1"/>
          </p:cNvPicPr>
          <p:nvPr>
            <p:ph type="pic" sz="quarter" idx="11"/>
          </p:nvPr>
        </p:nvPicPr>
        <p:blipFill>
          <a:blip r:embed="rId7"/>
          <a:srcRect t="22913" b="22913"/>
          <a:stretch>
            <a:fillRect/>
          </a:stretch>
        </p:blipFill>
        <p:spPr>
          <a:xfrm>
            <a:off x="4186847" y="5655883"/>
            <a:ext cx="2841367" cy="1539257"/>
          </a:xfrm>
        </p:spPr>
      </p:pic>
      <p:sp>
        <p:nvSpPr>
          <p:cNvPr id="24" name="テキスト ボックス 23"/>
          <p:cNvSpPr txBox="1"/>
          <p:nvPr/>
        </p:nvSpPr>
        <p:spPr>
          <a:xfrm>
            <a:off x="305198" y="178203"/>
            <a:ext cx="6889714" cy="1107996"/>
          </a:xfrm>
          <a:prstGeom prst="rect">
            <a:avLst/>
          </a:prstGeom>
          <a:noFill/>
        </p:spPr>
        <p:txBody>
          <a:bodyPr wrap="square" rtlCol="0">
            <a:spAutoFit/>
          </a:bodyPr>
          <a:lstStyle/>
          <a:p>
            <a:r>
              <a:rPr kumimoji="1" lang="en-US" altLang="ja-JP" sz="6600" b="1" dirty="0">
                <a:solidFill>
                  <a:srgbClr val="0070C0"/>
                </a:solidFill>
                <a:latin typeface="Arial" panose="020B0604020202020204" pitchFamily="34" charset="0"/>
                <a:cs typeface="Arial" panose="020B0604020202020204" pitchFamily="34" charset="0"/>
              </a:rPr>
              <a:t>NEWS LETTER</a:t>
            </a:r>
            <a:endParaRPr kumimoji="1" lang="ja-JP" altLang="en-US" sz="6600" b="1" dirty="0">
              <a:solidFill>
                <a:srgbClr val="0070C0"/>
              </a:solidFill>
              <a:latin typeface="Arial" panose="020B0604020202020204" pitchFamily="34" charset="0"/>
              <a:cs typeface="Arial" panose="020B0604020202020204" pitchFamily="34" charset="0"/>
            </a:endParaRPr>
          </a:p>
        </p:txBody>
      </p:sp>
      <p:sp>
        <p:nvSpPr>
          <p:cNvPr id="31" name="テキスト ボックス 30">
            <a:extLst>
              <a:ext uri="{FF2B5EF4-FFF2-40B4-BE49-F238E27FC236}">
                <a16:creationId xmlns:a16="http://schemas.microsoft.com/office/drawing/2014/main" id="{CBC75430-74E1-40B4-A0B0-5C913EA28022}"/>
              </a:ext>
            </a:extLst>
          </p:cNvPr>
          <p:cNvSpPr txBox="1"/>
          <p:nvPr/>
        </p:nvSpPr>
        <p:spPr>
          <a:xfrm>
            <a:off x="3869981" y="2117180"/>
            <a:ext cx="3458672" cy="2967479"/>
          </a:xfrm>
          <a:prstGeom prst="rect">
            <a:avLst/>
          </a:prstGeom>
          <a:noFill/>
        </p:spPr>
        <p:txBody>
          <a:bodyPr wrap="square" rtlCol="0">
            <a:spAutoFit/>
          </a:bodyPr>
          <a:lstStyle/>
          <a:p>
            <a:pPr algn="just">
              <a:lnSpc>
                <a:spcPts val="1600"/>
              </a:lnSpc>
              <a:spcBef>
                <a:spcPts val="600"/>
              </a:spcBef>
              <a:spcAft>
                <a:spcPts val="600"/>
              </a:spcAft>
            </a:pPr>
            <a:r>
              <a:rPr lang="ja-JP" altLang="en-US" sz="1400" b="1" dirty="0">
                <a:solidFill>
                  <a:srgbClr val="002060"/>
                </a:solidFill>
                <a:latin typeface="Meiryo" charset="-128"/>
                <a:ea typeface="Meiryo" charset="-128"/>
                <a:cs typeface="Meiryo" charset="-128"/>
              </a:rPr>
              <a:t>　こんにちは。桜が咲き新緑も芽吹き爽やかな季節を迎えました。本来ですと、お花見など賑わうシーズンでもありますが、コロナで外出自粛を余儀なくされておられることと思います。関東や関西など大都市はほとんど電車・バス通勤で、通勤だけでも感染リスクが高いですが、山形県は自然に囲まれ３つの蜜は意識次第で避けることが出来ますね。この爽やかな季節、車でお近くの景色のよいところをドライブしたり、花を飾ったり、絵を描いたり考えてみますと結構出て参ります。皆様からもストレス発散法を是非シェアして頂ければ幸いです。</a:t>
            </a:r>
            <a:endParaRPr lang="en-US" altLang="ja-JP" sz="1400" b="1" dirty="0">
              <a:solidFill>
                <a:srgbClr val="002060"/>
              </a:solidFill>
              <a:latin typeface="Meiryo" charset="-128"/>
              <a:ea typeface="Meiryo" charset="-128"/>
              <a:cs typeface="Meiryo" charset="-128"/>
            </a:endParaRPr>
          </a:p>
        </p:txBody>
      </p:sp>
      <p:pic>
        <p:nvPicPr>
          <p:cNvPr id="36" name="図プレースホルダー 35">
            <a:extLst>
              <a:ext uri="{FF2B5EF4-FFF2-40B4-BE49-F238E27FC236}">
                <a16:creationId xmlns:a16="http://schemas.microsoft.com/office/drawing/2014/main" id="{31F0F35D-3651-41D9-BEDF-ECFE458C8F2A}"/>
              </a:ext>
            </a:extLst>
          </p:cNvPr>
          <p:cNvPicPr>
            <a:picLocks noGrp="1" noChangeAspect="1"/>
          </p:cNvPicPr>
          <p:nvPr>
            <p:ph type="pic" sz="quarter" idx="10"/>
          </p:nvPr>
        </p:nvPicPr>
        <p:blipFill>
          <a:blip r:embed="rId8"/>
          <a:srcRect t="7651" b="7651"/>
          <a:stretch>
            <a:fillRect/>
          </a:stretch>
        </p:blipFill>
        <p:spPr>
          <a:xfrm>
            <a:off x="685800" y="2152650"/>
            <a:ext cx="3101975" cy="2627313"/>
          </a:xfrm>
        </p:spPr>
      </p:pic>
    </p:spTree>
    <p:extLst>
      <p:ext uri="{BB962C8B-B14F-4D97-AF65-F5344CB8AC3E}">
        <p14:creationId xmlns:p14="http://schemas.microsoft.com/office/powerpoint/2010/main" val="218059899"/>
      </p:ext>
    </p:extLst>
  </p:cSld>
  <p:clrMapOvr>
    <a:masterClrMapping/>
  </p:clrMapOvr>
</p:sld>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ホワイ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1937</TotalTime>
  <Words>384</Words>
  <Application>Microsoft Office PowerPoint</Application>
  <PresentationFormat>ユーザー設定</PresentationFormat>
  <Paragraphs>19</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Meiryo</vt:lpstr>
      <vt:lpstr>Arial</vt:lpstr>
      <vt:lpstr>Calibri</vt:lpstr>
      <vt:lpstr>Calibri Light</vt:lpstr>
      <vt:lpstr>ホワイト</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
  <dc:creator/>
  <cp:keywords/>
  <dc:description/>
  <cp:lastModifiedBy>user</cp:lastModifiedBy>
  <cp:revision>129</cp:revision>
  <cp:lastPrinted>2020-04-16T09:16:01Z</cp:lastPrinted>
  <dcterms:created xsi:type="dcterms:W3CDTF">2016-06-24T14:10:36Z</dcterms:created>
  <dcterms:modified xsi:type="dcterms:W3CDTF">2020-04-16T09:18:45Z</dcterms:modified>
  <cp:category/>
</cp:coreProperties>
</file>