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7775575" cy="109077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C5"/>
    <a:srgbClr val="FFF3F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726" y="54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新規作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 userDrawn="1"/>
        </p:nvSpPr>
        <p:spPr>
          <a:xfrm>
            <a:off x="5831780" y="-3"/>
            <a:ext cx="569012" cy="10907713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6938088" y="0"/>
            <a:ext cx="569012" cy="10907713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66825" y="2"/>
            <a:ext cx="569012" cy="10907713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>
            <a:off x="256673" y="0"/>
            <a:ext cx="569012" cy="10907713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2479231" y="-1"/>
            <a:ext cx="569012" cy="10907713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3609222" y="0"/>
            <a:ext cx="569012" cy="10907713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4701789" y="-2"/>
            <a:ext cx="569012" cy="10907713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プレースホルダー 7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r="20115"/>
          <a:stretch>
            <a:fillRect/>
          </a:stretch>
        </p:blipFill>
        <p:spPr>
          <a:xfrm>
            <a:off x="656306" y="2798763"/>
            <a:ext cx="2085975" cy="2181225"/>
          </a:xfrm>
          <a:prstGeom prst="rect">
            <a:avLst/>
          </a:prstGeom>
        </p:spPr>
      </p:pic>
      <p:pic>
        <p:nvPicPr>
          <p:cNvPr id="20" name="図プレースホルダー 8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r="13242"/>
          <a:stretch>
            <a:fillRect/>
          </a:stretch>
        </p:blipFill>
        <p:spPr>
          <a:xfrm>
            <a:off x="2847706" y="2798762"/>
            <a:ext cx="2085975" cy="2181225"/>
          </a:xfrm>
          <a:prstGeom prst="rect">
            <a:avLst/>
          </a:prstGeom>
        </p:spPr>
      </p:pic>
      <p:pic>
        <p:nvPicPr>
          <p:cNvPr id="21" name="図プレースホルダー 9"/>
          <p:cNvPicPr>
            <a:picLocks noChangeAspect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4" r="17244"/>
          <a:stretch>
            <a:fillRect/>
          </a:stretch>
        </p:blipFill>
        <p:spPr>
          <a:xfrm>
            <a:off x="5038787" y="2798760"/>
            <a:ext cx="2085975" cy="2181225"/>
          </a:xfrm>
          <a:prstGeom prst="rect">
            <a:avLst/>
          </a:prstGeom>
        </p:spPr>
      </p:pic>
      <p:pic>
        <p:nvPicPr>
          <p:cNvPr id="22" name="図プレースホルダー 10"/>
          <p:cNvPicPr>
            <a:picLocks noChangeAspect="1"/>
          </p:cNvPicPr>
          <p:nvPr userDrawn="1"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5" r="13245"/>
          <a:stretch>
            <a:fillRect/>
          </a:stretch>
        </p:blipFill>
        <p:spPr>
          <a:xfrm>
            <a:off x="656305" y="5121743"/>
            <a:ext cx="2085975" cy="2181225"/>
          </a:xfrm>
          <a:prstGeom prst="rect">
            <a:avLst/>
          </a:prstGeom>
        </p:spPr>
      </p:pic>
      <p:pic>
        <p:nvPicPr>
          <p:cNvPr id="23" name="図プレースホルダー 11"/>
          <p:cNvPicPr>
            <a:picLocks noChangeAspect="1"/>
          </p:cNvPicPr>
          <p:nvPr userDrawn="1"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7" r="17227"/>
          <a:stretch>
            <a:fillRect/>
          </a:stretch>
        </p:blipFill>
        <p:spPr>
          <a:xfrm>
            <a:off x="2847706" y="5141845"/>
            <a:ext cx="2085975" cy="2181225"/>
          </a:xfrm>
          <a:prstGeom prst="rect">
            <a:avLst/>
          </a:prstGeom>
        </p:spPr>
      </p:pic>
      <p:pic>
        <p:nvPicPr>
          <p:cNvPr id="24" name="図プレースホルダー 12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r="17320"/>
          <a:stretch>
            <a:fillRect/>
          </a:stretch>
        </p:blipFill>
        <p:spPr>
          <a:xfrm>
            <a:off x="5026754" y="5126054"/>
            <a:ext cx="2085975" cy="2181225"/>
          </a:xfrm>
          <a:prstGeom prst="rect">
            <a:avLst/>
          </a:prstGeom>
        </p:spPr>
      </p:pic>
      <p:sp>
        <p:nvSpPr>
          <p:cNvPr id="25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656306" y="2798760"/>
            <a:ext cx="2085975" cy="2181225"/>
          </a:xfrm>
          <a:prstGeom prst="rect">
            <a:avLst/>
          </a:prstGeom>
          <a:solidFill>
            <a:srgbClr val="D0CECE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写真を変更する。</a:t>
            </a:r>
            <a:endParaRPr kumimoji="1" lang="ja-JP" altLang="en-US" dirty="0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11" hasCustomPrompt="1"/>
          </p:nvPr>
        </p:nvSpPr>
        <p:spPr>
          <a:xfrm>
            <a:off x="2847706" y="2798759"/>
            <a:ext cx="2085975" cy="2181225"/>
          </a:xfrm>
          <a:prstGeom prst="rect">
            <a:avLst/>
          </a:prstGeom>
          <a:solidFill>
            <a:srgbClr val="D0CECE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写真を変更する。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>
            <p:ph type="pic" sz="quarter" idx="12" hasCustomPrompt="1"/>
          </p:nvPr>
        </p:nvSpPr>
        <p:spPr>
          <a:xfrm>
            <a:off x="5038787" y="2798757"/>
            <a:ext cx="2085975" cy="2181225"/>
          </a:xfrm>
          <a:prstGeom prst="rect">
            <a:avLst/>
          </a:prstGeom>
          <a:solidFill>
            <a:srgbClr val="D0CECE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写真を変更する。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13" hasCustomPrompt="1"/>
          </p:nvPr>
        </p:nvSpPr>
        <p:spPr>
          <a:xfrm>
            <a:off x="656305" y="5121740"/>
            <a:ext cx="2085975" cy="2181225"/>
          </a:xfrm>
          <a:prstGeom prst="rect">
            <a:avLst/>
          </a:prstGeom>
          <a:solidFill>
            <a:srgbClr val="D0CECE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写真を変更する。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>
            <p:ph type="pic" sz="quarter" idx="14" hasCustomPrompt="1"/>
          </p:nvPr>
        </p:nvSpPr>
        <p:spPr>
          <a:xfrm>
            <a:off x="2847706" y="5141842"/>
            <a:ext cx="2085975" cy="2181225"/>
          </a:xfrm>
          <a:prstGeom prst="rect">
            <a:avLst/>
          </a:prstGeom>
          <a:solidFill>
            <a:srgbClr val="D0CECE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写真を変更する。</a:t>
            </a:r>
            <a:endParaRPr kumimoji="1" lang="ja-JP" altLang="en-US" dirty="0"/>
          </a:p>
        </p:txBody>
      </p:sp>
      <p:sp>
        <p:nvSpPr>
          <p:cNvPr id="30" name="図プレースホルダー 12"/>
          <p:cNvSpPr>
            <a:spLocks noGrp="1"/>
          </p:cNvSpPr>
          <p:nvPr>
            <p:ph type="pic" sz="quarter" idx="15" hasCustomPrompt="1"/>
          </p:nvPr>
        </p:nvSpPr>
        <p:spPr>
          <a:xfrm>
            <a:off x="5026754" y="5126051"/>
            <a:ext cx="2085975" cy="2181225"/>
          </a:xfrm>
          <a:prstGeom prst="rect">
            <a:avLst/>
          </a:prstGeom>
          <a:solidFill>
            <a:srgbClr val="D0CECE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写真を変更する。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5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21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99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g"/><Relationship Id="rId7" Type="http://schemas.openxmlformats.org/officeDocument/2006/relationships/hyperlink" Target="mailto:ii7ii7@inoujidousha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プレースホルダー 9">
            <a:extLst>
              <a:ext uri="{FF2B5EF4-FFF2-40B4-BE49-F238E27FC236}">
                <a16:creationId xmlns:a16="http://schemas.microsoft.com/office/drawing/2014/main" id="{A64F6A68-B1FB-495B-AC28-77D7A9EC5B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2183"/>
          <a:stretch>
            <a:fillRect/>
          </a:stretch>
        </p:blipFill>
        <p:spPr/>
      </p:pic>
      <p:pic>
        <p:nvPicPr>
          <p:cNvPr id="12" name="図プレースホルダー 11">
            <a:extLst>
              <a:ext uri="{FF2B5EF4-FFF2-40B4-BE49-F238E27FC236}">
                <a16:creationId xmlns:a16="http://schemas.microsoft.com/office/drawing/2014/main" id="{DFD55950-98A0-4D96-9FD2-C325CE7347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8" b="10788"/>
          <a:stretch>
            <a:fillRect/>
          </a:stretch>
        </p:blipFill>
        <p:spPr>
          <a:xfrm>
            <a:off x="2847706" y="2736452"/>
            <a:ext cx="2085975" cy="2181225"/>
          </a:xfrm>
        </p:spPr>
      </p:pic>
      <p:pic>
        <p:nvPicPr>
          <p:cNvPr id="14" name="図プレースホルダー 13">
            <a:extLst>
              <a:ext uri="{FF2B5EF4-FFF2-40B4-BE49-F238E27FC236}">
                <a16:creationId xmlns:a16="http://schemas.microsoft.com/office/drawing/2014/main" id="{EDF4A249-335E-44C5-9911-2D1ABC14BD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4" b="8174"/>
          <a:stretch>
            <a:fillRect/>
          </a:stretch>
        </p:blipFill>
        <p:spPr/>
      </p:pic>
      <p:pic>
        <p:nvPicPr>
          <p:cNvPr id="31" name="図プレースホルダー 30">
            <a:extLst>
              <a:ext uri="{FF2B5EF4-FFF2-40B4-BE49-F238E27FC236}">
                <a16:creationId xmlns:a16="http://schemas.microsoft.com/office/drawing/2014/main" id="{E927589D-6659-4E00-BBE9-854BB4292F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8" b="10788"/>
          <a:stretch>
            <a:fillRect/>
          </a:stretch>
        </p:blipFill>
        <p:spPr/>
      </p:pic>
      <p:pic>
        <p:nvPicPr>
          <p:cNvPr id="33" name="図プレースホルダー 32">
            <a:extLst>
              <a:ext uri="{FF2B5EF4-FFF2-40B4-BE49-F238E27FC236}">
                <a16:creationId xmlns:a16="http://schemas.microsoft.com/office/drawing/2014/main" id="{601FBD63-F056-463F-A0C5-8B907D07AC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2183"/>
          <a:stretch>
            <a:fillRect/>
          </a:stretch>
        </p:blipFill>
        <p:spPr/>
      </p:pic>
      <p:sp>
        <p:nvSpPr>
          <p:cNvPr id="8" name="円/楕円 7"/>
          <p:cNvSpPr/>
          <p:nvPr/>
        </p:nvSpPr>
        <p:spPr>
          <a:xfrm rot="20838301">
            <a:off x="667629" y="275302"/>
            <a:ext cx="2845718" cy="1000702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ありがとう❤</a:t>
            </a:r>
            <a:endParaRPr kumimoji="1" lang="ja-JP" altLang="en-US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70149" y="295760"/>
            <a:ext cx="30389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㈱井上自動車花倶楽部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820737" y="9047084"/>
            <a:ext cx="6134100" cy="1400956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令和２年５月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kumimoji="1" lang="en-US" altLang="ja-JP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～５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月１０日</a:t>
            </a:r>
            <a:r>
              <a:rPr lang="en-US" altLang="ja-JP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申込方法</a:t>
            </a:r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電話</a:t>
            </a:r>
            <a:r>
              <a:rPr kumimoji="1" lang="en-US" altLang="ja-JP" sz="16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/FAX/</a:t>
            </a:r>
            <a:r>
              <a: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  <a:endParaRPr lang="en-US" altLang="ja-JP" sz="1600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 0238-23-7539Fax23-7540 </a:t>
            </a:r>
            <a:r>
              <a:rPr kumimoji="1" lang="ja-JP" altLang="en-US" sz="14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7"/>
              </a:rPr>
              <a:t>ii7ii7@inoujidousha.com</a:t>
            </a:r>
            <a:endParaRPr kumimoji="1" lang="en-US" altLang="ja-JP" sz="1400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　井上自動車花倶楽部　山形県米沢市花沢町</a:t>
            </a: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2834-1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6177" y="8033668"/>
            <a:ext cx="7055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ラッピング</a:t>
            </a:r>
            <a:r>
              <a: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カード付・税込</a:t>
            </a:r>
            <a:r>
              <a: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28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宅急便も</a:t>
            </a:r>
            <a:r>
              <a:rPr kumimoji="1"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OK!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送料箱付どこでも</a:t>
            </a:r>
            <a:r>
              <a:rPr kumimoji="1"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1000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7245" y="1230593"/>
            <a:ext cx="69557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母の日ギフト</a:t>
            </a:r>
            <a:endParaRPr kumimoji="1" lang="ja-JP" altLang="en-US" sz="8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8595" y="7524434"/>
            <a:ext cx="20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全商品</a:t>
            </a:r>
          </a:p>
        </p:txBody>
      </p:sp>
      <p:pic>
        <p:nvPicPr>
          <p:cNvPr id="29" name="図プレースホルダー 28">
            <a:extLst>
              <a:ext uri="{FF2B5EF4-FFF2-40B4-BE49-F238E27FC236}">
                <a16:creationId xmlns:a16="http://schemas.microsoft.com/office/drawing/2014/main" id="{DCA501C5-BFBE-4784-8D46-ADBBC56FD7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8" b="10788"/>
          <a:stretch>
            <a:fillRect/>
          </a:stretch>
        </p:blipFill>
        <p:spPr>
          <a:xfrm>
            <a:off x="656304" y="5126050"/>
            <a:ext cx="2085975" cy="2181225"/>
          </a:xfrm>
        </p:spPr>
      </p:pic>
      <p:pic>
        <p:nvPicPr>
          <p:cNvPr id="34" name="図プレースホルダー 9">
            <a:extLst>
              <a:ext uri="{FF2B5EF4-FFF2-40B4-BE49-F238E27FC236}">
                <a16:creationId xmlns:a16="http://schemas.microsoft.com/office/drawing/2014/main" id="{E9E0441E-A5C5-4807-983D-DD4EE69785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2183"/>
          <a:stretch>
            <a:fillRect/>
          </a:stretch>
        </p:blipFill>
        <p:spPr>
          <a:xfrm>
            <a:off x="656304" y="2736452"/>
            <a:ext cx="2085975" cy="218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0FCC4BD-CEDC-46ED-A431-B40A3D6E4708}"/>
              </a:ext>
            </a:extLst>
          </p:cNvPr>
          <p:cNvSpPr txBox="1"/>
          <p:nvPr/>
        </p:nvSpPr>
        <p:spPr>
          <a:xfrm>
            <a:off x="728371" y="2818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1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B70031C-400D-415E-82BE-D971D7644CD0}"/>
              </a:ext>
            </a:extLst>
          </p:cNvPr>
          <p:cNvSpPr txBox="1"/>
          <p:nvPr/>
        </p:nvSpPr>
        <p:spPr>
          <a:xfrm>
            <a:off x="3035300" y="2847777"/>
            <a:ext cx="29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7B3F10E-5263-462C-A626-BF74D7D5DDBC}"/>
              </a:ext>
            </a:extLst>
          </p:cNvPr>
          <p:cNvSpPr txBox="1"/>
          <p:nvPr/>
        </p:nvSpPr>
        <p:spPr>
          <a:xfrm>
            <a:off x="5121275" y="2924669"/>
            <a:ext cx="3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3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8ED6167-D547-4282-A196-9D2F0CF2178B}"/>
              </a:ext>
            </a:extLst>
          </p:cNvPr>
          <p:cNvSpPr txBox="1"/>
          <p:nvPr/>
        </p:nvSpPr>
        <p:spPr>
          <a:xfrm>
            <a:off x="718385" y="5250257"/>
            <a:ext cx="31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4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81C4AE-F858-41D5-B6CE-DC66BBE0ABB5}"/>
              </a:ext>
            </a:extLst>
          </p:cNvPr>
          <p:cNvSpPr txBox="1"/>
          <p:nvPr/>
        </p:nvSpPr>
        <p:spPr>
          <a:xfrm>
            <a:off x="3080855" y="5150618"/>
            <a:ext cx="25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5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6044875-BBBF-4FD7-85F7-7FE0D596D73C}"/>
              </a:ext>
            </a:extLst>
          </p:cNvPr>
          <p:cNvSpPr txBox="1"/>
          <p:nvPr/>
        </p:nvSpPr>
        <p:spPr>
          <a:xfrm>
            <a:off x="5889646" y="5870747"/>
            <a:ext cx="28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6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3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74</Words>
  <Application>Microsoft Office PowerPoint</Application>
  <PresentationFormat>ユーザー設定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user</cp:lastModifiedBy>
  <cp:revision>31</cp:revision>
  <cp:lastPrinted>2020-04-18T07:18:12Z</cp:lastPrinted>
  <dcterms:created xsi:type="dcterms:W3CDTF">2015-12-07T23:06:20Z</dcterms:created>
  <dcterms:modified xsi:type="dcterms:W3CDTF">2020-04-18T07:33:20Z</dcterms:modified>
</cp:coreProperties>
</file>