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E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9" autoAdjust="0"/>
    <p:restoredTop sz="94660"/>
  </p:normalViewPr>
  <p:slideViewPr>
    <p:cSldViewPr snapToGrid="0">
      <p:cViewPr>
        <p:scale>
          <a:sx n="100" d="100"/>
          <a:sy n="100" d="100"/>
        </p:scale>
        <p:origin x="442" y="-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FF88-D7EF-4EBD-ACAD-363802246D5E}" type="datetimeFigureOut">
              <a:rPr kumimoji="1" lang="ja-JP" altLang="en-US" smtClean="0"/>
              <a:t>2023/1/28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7541-A3C9-4AF6-98A8-3BB36DFE6C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727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FF88-D7EF-4EBD-ACAD-363802246D5E}" type="datetimeFigureOut">
              <a:rPr kumimoji="1" lang="ja-JP" altLang="en-US" smtClean="0"/>
              <a:t>2023/1/28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7541-A3C9-4AF6-98A8-3BB36DFE6C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146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FF88-D7EF-4EBD-ACAD-363802246D5E}" type="datetimeFigureOut">
              <a:rPr kumimoji="1" lang="ja-JP" altLang="en-US" smtClean="0"/>
              <a:t>2023/1/28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7541-A3C9-4AF6-98A8-3BB36DFE6C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984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FF88-D7EF-4EBD-ACAD-363802246D5E}" type="datetimeFigureOut">
              <a:rPr kumimoji="1" lang="ja-JP" altLang="en-US" smtClean="0"/>
              <a:t>2023/1/28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7541-A3C9-4AF6-98A8-3BB36DFE6C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205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FF88-D7EF-4EBD-ACAD-363802246D5E}" type="datetimeFigureOut">
              <a:rPr kumimoji="1" lang="ja-JP" altLang="en-US" smtClean="0"/>
              <a:t>2023/1/28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7541-A3C9-4AF6-98A8-3BB36DFE6C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902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FF88-D7EF-4EBD-ACAD-363802246D5E}" type="datetimeFigureOut">
              <a:rPr kumimoji="1" lang="ja-JP" altLang="en-US" smtClean="0"/>
              <a:t>2023/1/28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7541-A3C9-4AF6-98A8-3BB36DFE6C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988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FF88-D7EF-4EBD-ACAD-363802246D5E}" type="datetimeFigureOut">
              <a:rPr kumimoji="1" lang="ja-JP" altLang="en-US" smtClean="0"/>
              <a:t>2023/1/28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7541-A3C9-4AF6-98A8-3BB36DFE6C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4137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FF88-D7EF-4EBD-ACAD-363802246D5E}" type="datetimeFigureOut">
              <a:rPr kumimoji="1" lang="ja-JP" altLang="en-US" smtClean="0"/>
              <a:t>2023/1/28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7541-A3C9-4AF6-98A8-3BB36DFE6C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2409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FF88-D7EF-4EBD-ACAD-363802246D5E}" type="datetimeFigureOut">
              <a:rPr kumimoji="1" lang="ja-JP" altLang="en-US" smtClean="0"/>
              <a:t>2023/1/28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7541-A3C9-4AF6-98A8-3BB36DFE6C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660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FF88-D7EF-4EBD-ACAD-363802246D5E}" type="datetimeFigureOut">
              <a:rPr kumimoji="1" lang="ja-JP" altLang="en-US" smtClean="0"/>
              <a:t>2023/1/28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7541-A3C9-4AF6-98A8-3BB36DFE6C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976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FF88-D7EF-4EBD-ACAD-363802246D5E}" type="datetimeFigureOut">
              <a:rPr kumimoji="1" lang="ja-JP" altLang="en-US" smtClean="0"/>
              <a:t>2023/1/28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7541-A3C9-4AF6-98A8-3BB36DFE6C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0513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8FF88-D7EF-4EBD-ACAD-363802246D5E}" type="datetimeFigureOut">
              <a:rPr kumimoji="1" lang="ja-JP" altLang="en-US" smtClean="0"/>
              <a:t>2023/1/28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17541-A3C9-4AF6-98A8-3BB36DFE6C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3341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nouejidousha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-10684" y="6350"/>
            <a:ext cx="7559675" cy="10691813"/>
          </a:xfrm>
          <a:prstGeom prst="rect">
            <a:avLst/>
          </a:prstGeom>
          <a:gradFill>
            <a:gsLst>
              <a:gs pos="0">
                <a:srgbClr val="89E0FF"/>
              </a:gs>
              <a:gs pos="3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/>
          <p:cNvSpPr/>
          <p:nvPr/>
        </p:nvSpPr>
        <p:spPr>
          <a:xfrm>
            <a:off x="-126605" y="1217881"/>
            <a:ext cx="7559675" cy="10537173"/>
          </a:xfrm>
          <a:custGeom>
            <a:avLst/>
            <a:gdLst>
              <a:gd name="connsiteX0" fmla="*/ 4815270 w 7559675"/>
              <a:gd name="connsiteY0" fmla="*/ 0 h 10167355"/>
              <a:gd name="connsiteX1" fmla="*/ 5959475 w 7559675"/>
              <a:gd name="connsiteY1" fmla="*/ 1144205 h 10167355"/>
              <a:gd name="connsiteX2" fmla="*/ 5953568 w 7559675"/>
              <a:gd name="connsiteY2" fmla="*/ 1261193 h 10167355"/>
              <a:gd name="connsiteX3" fmla="*/ 5945433 w 7559675"/>
              <a:gd name="connsiteY3" fmla="*/ 1314497 h 10167355"/>
              <a:gd name="connsiteX4" fmla="*/ 6006938 w 7559675"/>
              <a:gd name="connsiteY4" fmla="*/ 1298682 h 10167355"/>
              <a:gd name="connsiteX5" fmla="*/ 6307718 w 7559675"/>
              <a:gd name="connsiteY5" fmla="*/ 1268361 h 10167355"/>
              <a:gd name="connsiteX6" fmla="*/ 7545280 w 7559675"/>
              <a:gd name="connsiteY6" fmla="*/ 1926368 h 10167355"/>
              <a:gd name="connsiteX7" fmla="*/ 7559675 w 7559675"/>
              <a:gd name="connsiteY7" fmla="*/ 1950064 h 10167355"/>
              <a:gd name="connsiteX8" fmla="*/ 7559675 w 7559675"/>
              <a:gd name="connsiteY8" fmla="*/ 10149625 h 10167355"/>
              <a:gd name="connsiteX9" fmla="*/ 7522869 w 7559675"/>
              <a:gd name="connsiteY9" fmla="*/ 10167355 h 10167355"/>
              <a:gd name="connsiteX10" fmla="*/ 6234505 w 7559675"/>
              <a:gd name="connsiteY10" fmla="*/ 10167355 h 10167355"/>
              <a:gd name="connsiteX11" fmla="*/ 6227198 w 7559675"/>
              <a:gd name="connsiteY11" fmla="*/ 10164732 h 10167355"/>
              <a:gd name="connsiteX12" fmla="*/ 5448016 w 7559675"/>
              <a:gd name="connsiteY12" fmla="*/ 9448900 h 10167355"/>
              <a:gd name="connsiteX13" fmla="*/ 5441522 w 7559675"/>
              <a:gd name="connsiteY13" fmla="*/ 9435419 h 10167355"/>
              <a:gd name="connsiteX14" fmla="*/ 5380452 w 7559675"/>
              <a:gd name="connsiteY14" fmla="*/ 9490923 h 10167355"/>
              <a:gd name="connsiteX15" fmla="*/ 3960610 w 7559675"/>
              <a:gd name="connsiteY15" fmla="*/ 10148866 h 10167355"/>
              <a:gd name="connsiteX16" fmla="*/ 3821999 w 7559675"/>
              <a:gd name="connsiteY16" fmla="*/ 10167355 h 10167355"/>
              <a:gd name="connsiteX17" fmla="*/ 2987997 w 7559675"/>
              <a:gd name="connsiteY17" fmla="*/ 10167355 h 10167355"/>
              <a:gd name="connsiteX18" fmla="*/ 2827651 w 7559675"/>
              <a:gd name="connsiteY18" fmla="*/ 10141833 h 10167355"/>
              <a:gd name="connsiteX19" fmla="*/ 1938906 w 7559675"/>
              <a:gd name="connsiteY19" fmla="*/ 9823886 h 10167355"/>
              <a:gd name="connsiteX20" fmla="*/ 1872804 w 7559675"/>
              <a:gd name="connsiteY20" fmla="*/ 9783728 h 10167355"/>
              <a:gd name="connsiteX21" fmla="*/ 1836330 w 7559675"/>
              <a:gd name="connsiteY21" fmla="*/ 9823859 h 10167355"/>
              <a:gd name="connsiteX22" fmla="*/ 1461371 w 7559675"/>
              <a:gd name="connsiteY22" fmla="*/ 10104042 h 10167355"/>
              <a:gd name="connsiteX23" fmla="*/ 1329942 w 7559675"/>
              <a:gd name="connsiteY23" fmla="*/ 10167355 h 10167355"/>
              <a:gd name="connsiteX24" fmla="*/ 41660 w 7559675"/>
              <a:gd name="connsiteY24" fmla="*/ 10167355 h 10167355"/>
              <a:gd name="connsiteX25" fmla="*/ 0 w 7559675"/>
              <a:gd name="connsiteY25" fmla="*/ 10147286 h 10167355"/>
              <a:gd name="connsiteX26" fmla="*/ 0 w 7559675"/>
              <a:gd name="connsiteY26" fmla="*/ 2634127 h 10167355"/>
              <a:gd name="connsiteX27" fmla="*/ 82115 w 7559675"/>
              <a:gd name="connsiteY27" fmla="*/ 2542688 h 10167355"/>
              <a:gd name="connsiteX28" fmla="*/ 918448 w 7559675"/>
              <a:gd name="connsiteY28" fmla="*/ 2085296 h 10167355"/>
              <a:gd name="connsiteX29" fmla="*/ 1078436 w 7559675"/>
              <a:gd name="connsiteY29" fmla="*/ 2060878 h 10167355"/>
              <a:gd name="connsiteX30" fmla="*/ 1085387 w 7559675"/>
              <a:gd name="connsiteY30" fmla="*/ 1923234 h 10167355"/>
              <a:gd name="connsiteX31" fmla="*/ 2704080 w 7559675"/>
              <a:gd name="connsiteY31" fmla="*/ 462500 h 10167355"/>
              <a:gd name="connsiteX32" fmla="*/ 3613804 w 7559675"/>
              <a:gd name="connsiteY32" fmla="*/ 740382 h 10167355"/>
              <a:gd name="connsiteX33" fmla="*/ 3718686 w 7559675"/>
              <a:gd name="connsiteY33" fmla="*/ 818812 h 10167355"/>
              <a:gd name="connsiteX34" fmla="*/ 3722507 w 7559675"/>
              <a:gd name="connsiteY34" fmla="*/ 803953 h 10167355"/>
              <a:gd name="connsiteX35" fmla="*/ 4815270 w 7559675"/>
              <a:gd name="connsiteY35" fmla="*/ 0 h 1016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7559675" h="10167355">
                <a:moveTo>
                  <a:pt x="4815270" y="0"/>
                </a:moveTo>
                <a:cubicBezTo>
                  <a:pt x="5447197" y="0"/>
                  <a:pt x="5959475" y="512278"/>
                  <a:pt x="5959475" y="1144205"/>
                </a:cubicBezTo>
                <a:cubicBezTo>
                  <a:pt x="5959475" y="1183700"/>
                  <a:pt x="5957474" y="1222728"/>
                  <a:pt x="5953568" y="1261193"/>
                </a:cubicBezTo>
                <a:lnTo>
                  <a:pt x="5945433" y="1314497"/>
                </a:lnTo>
                <a:lnTo>
                  <a:pt x="6006938" y="1298682"/>
                </a:lnTo>
                <a:cubicBezTo>
                  <a:pt x="6104093" y="1278801"/>
                  <a:pt x="6204686" y="1268361"/>
                  <a:pt x="6307718" y="1268361"/>
                </a:cubicBezTo>
                <a:cubicBezTo>
                  <a:pt x="6822878" y="1268361"/>
                  <a:pt x="7277076" y="1529374"/>
                  <a:pt x="7545280" y="1926368"/>
                </a:cubicBezTo>
                <a:lnTo>
                  <a:pt x="7559675" y="1950064"/>
                </a:lnTo>
                <a:lnTo>
                  <a:pt x="7559675" y="10149625"/>
                </a:lnTo>
                <a:lnTo>
                  <a:pt x="7522869" y="10167355"/>
                </a:lnTo>
                <a:lnTo>
                  <a:pt x="6234505" y="10167355"/>
                </a:lnTo>
                <a:lnTo>
                  <a:pt x="6227198" y="10164732"/>
                </a:lnTo>
                <a:cubicBezTo>
                  <a:pt x="5894715" y="10019279"/>
                  <a:pt x="5620223" y="9765904"/>
                  <a:pt x="5448016" y="9448900"/>
                </a:cubicBezTo>
                <a:lnTo>
                  <a:pt x="5441522" y="9435419"/>
                </a:lnTo>
                <a:lnTo>
                  <a:pt x="5380452" y="9490923"/>
                </a:lnTo>
                <a:cubicBezTo>
                  <a:pt x="4979486" y="9821830"/>
                  <a:pt x="4493707" y="10053642"/>
                  <a:pt x="3960610" y="10148866"/>
                </a:cubicBezTo>
                <a:lnTo>
                  <a:pt x="3821999" y="10167355"/>
                </a:lnTo>
                <a:lnTo>
                  <a:pt x="2987997" y="10167355"/>
                </a:lnTo>
                <a:lnTo>
                  <a:pt x="2827651" y="10141833"/>
                </a:lnTo>
                <a:cubicBezTo>
                  <a:pt x="2511685" y="10081293"/>
                  <a:pt x="2212801" y="9972675"/>
                  <a:pt x="1938906" y="9823886"/>
                </a:cubicBezTo>
                <a:lnTo>
                  <a:pt x="1872804" y="9783728"/>
                </a:lnTo>
                <a:lnTo>
                  <a:pt x="1836330" y="9823859"/>
                </a:lnTo>
                <a:cubicBezTo>
                  <a:pt x="1725913" y="9934276"/>
                  <a:pt x="1599700" y="10028898"/>
                  <a:pt x="1461371" y="10104042"/>
                </a:cubicBezTo>
                <a:lnTo>
                  <a:pt x="1329942" y="10167355"/>
                </a:lnTo>
                <a:lnTo>
                  <a:pt x="41660" y="10167355"/>
                </a:lnTo>
                <a:lnTo>
                  <a:pt x="0" y="10147286"/>
                </a:lnTo>
                <a:lnTo>
                  <a:pt x="0" y="2634127"/>
                </a:lnTo>
                <a:lnTo>
                  <a:pt x="82115" y="2542688"/>
                </a:lnTo>
                <a:cubicBezTo>
                  <a:pt x="304850" y="2314578"/>
                  <a:pt x="594069" y="2151674"/>
                  <a:pt x="918448" y="2085296"/>
                </a:cubicBezTo>
                <a:lnTo>
                  <a:pt x="1078436" y="2060878"/>
                </a:lnTo>
                <a:lnTo>
                  <a:pt x="1085387" y="1923234"/>
                </a:lnTo>
                <a:cubicBezTo>
                  <a:pt x="1168711" y="1102761"/>
                  <a:pt x="1861625" y="462500"/>
                  <a:pt x="2704080" y="462500"/>
                </a:cubicBezTo>
                <a:cubicBezTo>
                  <a:pt x="3041062" y="462500"/>
                  <a:pt x="3354118" y="564942"/>
                  <a:pt x="3613804" y="740382"/>
                </a:cubicBezTo>
                <a:lnTo>
                  <a:pt x="3718686" y="818812"/>
                </a:lnTo>
                <a:lnTo>
                  <a:pt x="3722507" y="803953"/>
                </a:lnTo>
                <a:cubicBezTo>
                  <a:pt x="3867376" y="338183"/>
                  <a:pt x="4301830" y="0"/>
                  <a:pt x="481527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お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69723" y="3342616"/>
            <a:ext cx="65397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+mn-ea"/>
              </a:rPr>
              <a:t>車検満了日から１カ月前までに車検の日程をご予約頂きますと基本工賃</a:t>
            </a:r>
            <a:endParaRPr lang="en-US" altLang="ja-JP" sz="1600" dirty="0">
              <a:latin typeface="+mn-ea"/>
            </a:endParaRPr>
          </a:p>
          <a:p>
            <a:pPr algn="ctr"/>
            <a:r>
              <a:rPr lang="ja-JP" altLang="en-US" sz="1600" dirty="0">
                <a:latin typeface="+mn-ea"/>
              </a:rPr>
              <a:t>から１０％割引させて頂きます。満了日</a:t>
            </a:r>
            <a:r>
              <a:rPr lang="en-US" altLang="ja-JP" sz="1600" dirty="0">
                <a:latin typeface="+mn-ea"/>
              </a:rPr>
              <a:t>1</a:t>
            </a:r>
            <a:r>
              <a:rPr lang="ja-JP" altLang="en-US" sz="1600" dirty="0">
                <a:latin typeface="+mn-ea"/>
              </a:rPr>
              <a:t>カ</a:t>
            </a:r>
            <a:r>
              <a:rPr lang="ja-JP" altLang="en-US" sz="1600">
                <a:latin typeface="+mn-ea"/>
              </a:rPr>
              <a:t>月前のお　　見積り</a:t>
            </a:r>
            <a:r>
              <a:rPr lang="ja-JP" altLang="en-US" sz="1600" dirty="0">
                <a:latin typeface="+mn-ea"/>
              </a:rPr>
              <a:t>も</a:t>
            </a:r>
            <a:r>
              <a:rPr lang="en-US" altLang="ja-JP" sz="1600" dirty="0">
                <a:latin typeface="+mn-ea"/>
              </a:rPr>
              <a:t>OK</a:t>
            </a:r>
            <a:r>
              <a:rPr lang="ja-JP" altLang="en-US" sz="1600" dirty="0">
                <a:latin typeface="+mn-ea"/>
              </a:rPr>
              <a:t>です！</a:t>
            </a:r>
            <a:endParaRPr lang="ja-JP" altLang="ja-JP" sz="1600" dirty="0">
              <a:latin typeface="+mn-ea"/>
            </a:endParaRPr>
          </a:p>
          <a:p>
            <a:pPr algn="ctr"/>
            <a:endParaRPr kumimoji="1" lang="ja-JP" altLang="en-US" sz="1600" dirty="0">
              <a:latin typeface="+mn-ea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998603" y="1575493"/>
            <a:ext cx="5550907" cy="17007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6500"/>
              </a:lnSpc>
            </a:pPr>
            <a:r>
              <a:rPr lang="ja-JP" altLang="en-US" sz="5400" dirty="0">
                <a:ln w="0"/>
                <a:solidFill>
                  <a:srgbClr val="00B0F0"/>
                </a:solidFill>
                <a:effectLst>
                  <a:reflection blurRad="6350" stA="53000" endA="300" endPos="35500" dir="5400000" sy="-90000" algn="bl" rotWithShape="0"/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車検は早割予約</a:t>
            </a:r>
            <a:endParaRPr lang="en-US" altLang="ja-JP" sz="5400" dirty="0">
              <a:ln w="0"/>
              <a:solidFill>
                <a:srgbClr val="00B0F0"/>
              </a:solidFill>
              <a:effectLst>
                <a:reflection blurRad="6350" stA="53000" endA="300" endPos="35500" dir="5400000" sy="-90000" algn="bl" rotWithShape="0"/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>
              <a:lnSpc>
                <a:spcPts val="6500"/>
              </a:lnSpc>
            </a:pPr>
            <a:r>
              <a:rPr lang="ja-JP" altLang="en-US" sz="5400" dirty="0">
                <a:ln w="0"/>
                <a:solidFill>
                  <a:srgbClr val="00B0F0"/>
                </a:solidFill>
                <a:effectLst>
                  <a:reflection blurRad="6350" stA="53000" endA="300" endPos="35500" dir="5400000" sy="-90000" algn="bl" rotWithShape="0"/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でお得に</a:t>
            </a:r>
            <a:r>
              <a:rPr lang="en-US" altLang="ja-JP" sz="5400" dirty="0">
                <a:ln w="0"/>
                <a:solidFill>
                  <a:srgbClr val="00B0F0"/>
                </a:solidFill>
                <a:effectLst>
                  <a:reflection blurRad="6350" stA="53000" endA="300" endPos="35500" dir="5400000" sy="-90000" algn="bl" rotWithShape="0"/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!</a:t>
            </a:r>
            <a:r>
              <a:rPr lang="ja-JP" altLang="en-US" sz="5400" dirty="0">
                <a:ln w="0"/>
                <a:solidFill>
                  <a:srgbClr val="00B0F0"/>
                </a:solidFill>
                <a:effectLst>
                  <a:reflection blurRad="6350" stA="53000" endA="300" endPos="35500" dir="5400000" sy="-90000" algn="bl" rotWithShape="0"/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🚘</a:t>
            </a:r>
            <a:endParaRPr lang="en-US" altLang="ja-JP" sz="5400" dirty="0">
              <a:ln w="0"/>
              <a:solidFill>
                <a:srgbClr val="00B0F0"/>
              </a:solidFill>
              <a:effectLst>
                <a:reflection blurRad="6350" stA="53000" endA="300" endPos="35500" dir="5400000" sy="-90000" algn="bl" rotWithShape="0"/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707072" y="4430660"/>
            <a:ext cx="5322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+mn-ea"/>
              </a:rPr>
              <a:t>　</a:t>
            </a:r>
            <a:r>
              <a:rPr kumimoji="1" lang="en-US" altLang="ja-JP" sz="2000" dirty="0">
                <a:latin typeface="+mn-ea"/>
              </a:rPr>
              <a:t>9:00</a:t>
            </a:r>
            <a:r>
              <a:rPr kumimoji="1" lang="ja-JP" altLang="en-US" sz="2000" dirty="0">
                <a:latin typeface="+mn-ea"/>
              </a:rPr>
              <a:t>～</a:t>
            </a:r>
            <a:r>
              <a:rPr kumimoji="1" lang="en-US" altLang="ja-JP" sz="2000" dirty="0">
                <a:latin typeface="+mn-ea"/>
              </a:rPr>
              <a:t>18:00</a:t>
            </a:r>
            <a:r>
              <a:rPr lang="ja-JP" altLang="en-US" sz="2000" dirty="0">
                <a:latin typeface="+mn-ea"/>
              </a:rPr>
              <a:t>  </a:t>
            </a:r>
            <a:endParaRPr lang="en-US" altLang="ja-JP" sz="2000" dirty="0">
              <a:latin typeface="+mn-ea"/>
            </a:endParaRPr>
          </a:p>
          <a:p>
            <a:r>
              <a:rPr lang="ja-JP" altLang="en-US" sz="2000" dirty="0">
                <a:latin typeface="+mn-ea"/>
              </a:rPr>
              <a:t>　</a:t>
            </a:r>
            <a:r>
              <a:rPr lang="en-US" altLang="ja-JP" sz="1600" dirty="0">
                <a:latin typeface="+mn-ea"/>
              </a:rPr>
              <a:t>(</a:t>
            </a:r>
            <a:r>
              <a:rPr lang="ja-JP" altLang="en-US" sz="1600" dirty="0">
                <a:latin typeface="+mn-ea"/>
              </a:rPr>
              <a:t>定休日</a:t>
            </a:r>
            <a:r>
              <a:rPr lang="en-US" altLang="ja-JP" sz="1600" dirty="0">
                <a:latin typeface="+mn-ea"/>
              </a:rPr>
              <a:t>/</a:t>
            </a:r>
            <a:r>
              <a:rPr lang="ja-JP" altLang="en-US" sz="1600" dirty="0">
                <a:latin typeface="+mn-ea"/>
              </a:rPr>
              <a:t>日曜・祝日・第２土曜日</a:t>
            </a:r>
            <a:r>
              <a:rPr lang="en-US" altLang="ja-JP" sz="1600" dirty="0">
                <a:latin typeface="+mn-ea"/>
              </a:rPr>
              <a:t>)</a:t>
            </a:r>
          </a:p>
        </p:txBody>
      </p:sp>
      <p:grpSp>
        <p:nvGrpSpPr>
          <p:cNvPr id="31" name="グループ化 30"/>
          <p:cNvGrpSpPr/>
          <p:nvPr/>
        </p:nvGrpSpPr>
        <p:grpSpPr>
          <a:xfrm>
            <a:off x="609912" y="4495993"/>
            <a:ext cx="1011814" cy="338554"/>
            <a:chOff x="759033" y="3871564"/>
            <a:chExt cx="1011814" cy="338554"/>
          </a:xfrm>
        </p:grpSpPr>
        <p:sp>
          <p:nvSpPr>
            <p:cNvPr id="24" name="角丸四角形 23"/>
            <p:cNvSpPr/>
            <p:nvPr/>
          </p:nvSpPr>
          <p:spPr>
            <a:xfrm>
              <a:off x="759033" y="3871564"/>
              <a:ext cx="1011814" cy="338554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813536" y="3885011"/>
              <a:ext cx="902811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400" b="1" dirty="0">
                  <a:latin typeface="+mn-ea"/>
                </a:rPr>
                <a:t>営業時間</a:t>
              </a:r>
              <a:endParaRPr kumimoji="1" lang="en-US" altLang="ja-JP" sz="1400" b="1" dirty="0">
                <a:latin typeface="+mn-ea"/>
              </a:endParaRPr>
            </a:p>
          </p:txBody>
        </p:sp>
      </p:grpSp>
      <p:sp>
        <p:nvSpPr>
          <p:cNvPr id="25" name="テキスト ボックス 24"/>
          <p:cNvSpPr txBox="1"/>
          <p:nvPr/>
        </p:nvSpPr>
        <p:spPr>
          <a:xfrm>
            <a:off x="1906464" y="5214909"/>
            <a:ext cx="46878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u="sng" dirty="0">
                <a:solidFill>
                  <a:srgbClr val="0070C0"/>
                </a:solidFill>
                <a:effectLst/>
              </a:rPr>
              <a:t>URL</a:t>
            </a:r>
            <a:r>
              <a:rPr lang="ja-JP" altLang="en-US" sz="2000" b="1" u="sng" dirty="0">
                <a:solidFill>
                  <a:srgbClr val="0070C0"/>
                </a:solidFill>
                <a:effectLst/>
              </a:rPr>
              <a:t>    </a:t>
            </a:r>
            <a:r>
              <a:rPr lang="en-US" altLang="ja-JP" sz="2000" b="1" u="sng" dirty="0">
                <a:solidFill>
                  <a:srgbClr val="0070C0"/>
                </a:solidFill>
                <a:effectLst/>
                <a:latin typeface="+mn-ea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</a:t>
            </a:r>
            <a:r>
              <a:rPr lang="en-US" altLang="ja-JP" sz="2000" b="1" dirty="0">
                <a:solidFill>
                  <a:srgbClr val="0563C1"/>
                </a:solidFill>
                <a:effectLst/>
                <a:latin typeface="+mn-ea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ttps://inouejidousha.com</a:t>
            </a:r>
            <a:endParaRPr lang="en-US" altLang="ja-JP" sz="2000" b="1" dirty="0">
              <a:solidFill>
                <a:srgbClr val="0563C1"/>
              </a:solidFill>
              <a:effectLst/>
              <a:latin typeface="+mn-ea"/>
            </a:endParaRPr>
          </a:p>
          <a:p>
            <a:r>
              <a:rPr lang="ja-JP" altLang="en-US" sz="2000" b="1" dirty="0">
                <a:solidFill>
                  <a:srgbClr val="0563C1"/>
                </a:solidFill>
                <a:latin typeface="+mn-ea"/>
              </a:rPr>
              <a:t>にアクセス　　</a:t>
            </a:r>
            <a:r>
              <a:rPr lang="ja-JP" altLang="en-US" b="1" dirty="0">
                <a:solidFill>
                  <a:srgbClr val="0563C1"/>
                </a:solidFill>
                <a:latin typeface="+mn-ea"/>
              </a:rPr>
              <a:t>米沢市井上自動車🔍</a:t>
            </a:r>
            <a:endParaRPr lang="en-US" altLang="ja-JP" b="1" dirty="0">
              <a:solidFill>
                <a:srgbClr val="0563C1"/>
              </a:solidFill>
              <a:effectLst/>
              <a:latin typeface="+mn-ea"/>
            </a:endParaRPr>
          </a:p>
          <a:p>
            <a:endParaRPr lang="en-US" altLang="ja-JP" sz="2000" b="1" dirty="0">
              <a:effectLst/>
              <a:latin typeface="+mn-ea"/>
            </a:endParaRPr>
          </a:p>
          <a:p>
            <a:endParaRPr kumimoji="1" lang="ja-JP" altLang="en-US" sz="2000" b="1" dirty="0">
              <a:latin typeface="+mn-ea"/>
            </a:endParaRPr>
          </a:p>
        </p:txBody>
      </p:sp>
      <p:grpSp>
        <p:nvGrpSpPr>
          <p:cNvPr id="32" name="グループ化 31"/>
          <p:cNvGrpSpPr/>
          <p:nvPr/>
        </p:nvGrpSpPr>
        <p:grpSpPr>
          <a:xfrm>
            <a:off x="609911" y="5157129"/>
            <a:ext cx="1011816" cy="338554"/>
            <a:chOff x="759032" y="4532700"/>
            <a:chExt cx="1011816" cy="338554"/>
          </a:xfrm>
        </p:grpSpPr>
        <p:sp>
          <p:nvSpPr>
            <p:cNvPr id="26" name="角丸四角形 25"/>
            <p:cNvSpPr/>
            <p:nvPr/>
          </p:nvSpPr>
          <p:spPr>
            <a:xfrm>
              <a:off x="759032" y="4532700"/>
              <a:ext cx="1011816" cy="338554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912119" y="4539050"/>
              <a:ext cx="70564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400" b="1" dirty="0">
                  <a:latin typeface="+mn-ea"/>
                </a:rPr>
                <a:t>ご予約</a:t>
              </a:r>
              <a:endParaRPr kumimoji="1" lang="ja-JP" altLang="en-US" sz="1400" dirty="0">
                <a:latin typeface="+mn-ea"/>
              </a:endParaRPr>
            </a:p>
          </p:txBody>
        </p:sp>
      </p:grpSp>
      <p:sp>
        <p:nvSpPr>
          <p:cNvPr id="28" name="テキスト ボックス 27"/>
          <p:cNvSpPr txBox="1"/>
          <p:nvPr/>
        </p:nvSpPr>
        <p:spPr>
          <a:xfrm>
            <a:off x="1946650" y="5853633"/>
            <a:ext cx="36997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altLang="ja-JP" sz="2000" dirty="0"/>
              <a:t>TEL</a:t>
            </a:r>
            <a:r>
              <a:rPr lang="ja-JP" altLang="en-US" sz="2000" dirty="0"/>
              <a:t> 　　</a:t>
            </a:r>
            <a:r>
              <a:rPr lang="en-US" altLang="ja-JP" sz="2000" dirty="0"/>
              <a:t>0238-23-7539</a:t>
            </a:r>
          </a:p>
          <a:p>
            <a:pPr fontAlgn="base"/>
            <a:r>
              <a:rPr lang="en-US" altLang="ja-JP" sz="2000" dirty="0"/>
              <a:t>FAX</a:t>
            </a:r>
            <a:r>
              <a:rPr lang="ja-JP" altLang="en-US" sz="2000" dirty="0"/>
              <a:t>　　</a:t>
            </a:r>
            <a:r>
              <a:rPr lang="en-US" altLang="ja-JP" sz="2000" dirty="0"/>
              <a:t>0238-23-7540</a:t>
            </a:r>
          </a:p>
        </p:txBody>
      </p:sp>
      <p:grpSp>
        <p:nvGrpSpPr>
          <p:cNvPr id="33" name="グループ化 32"/>
          <p:cNvGrpSpPr/>
          <p:nvPr/>
        </p:nvGrpSpPr>
        <p:grpSpPr>
          <a:xfrm>
            <a:off x="569723" y="5843970"/>
            <a:ext cx="1092192" cy="365448"/>
            <a:chOff x="718844" y="5219541"/>
            <a:chExt cx="1092192" cy="365448"/>
          </a:xfrm>
        </p:grpSpPr>
        <p:sp>
          <p:nvSpPr>
            <p:cNvPr id="29" name="角丸四角形 28"/>
            <p:cNvSpPr/>
            <p:nvPr/>
          </p:nvSpPr>
          <p:spPr>
            <a:xfrm>
              <a:off x="718844" y="5219541"/>
              <a:ext cx="1092192" cy="365448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767855" y="5246435"/>
              <a:ext cx="994183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>
                  <a:latin typeface="+mn-ea"/>
                </a:rPr>
                <a:t>TEL</a:t>
              </a:r>
              <a:r>
                <a:rPr kumimoji="1" lang="ja-JP" altLang="en-US" sz="1400" b="1" dirty="0">
                  <a:latin typeface="+mn-ea"/>
                </a:rPr>
                <a:t>＆</a:t>
              </a:r>
              <a:r>
                <a:rPr kumimoji="1" lang="en-US" altLang="ja-JP" sz="1400" b="1" dirty="0">
                  <a:latin typeface="+mn-ea"/>
                </a:rPr>
                <a:t>FAX</a:t>
              </a:r>
              <a:endParaRPr kumimoji="1" lang="ja-JP" altLang="en-US" sz="1400" b="1" dirty="0">
                <a:latin typeface="+mn-ea"/>
              </a:endParaRPr>
            </a:p>
          </p:txBody>
        </p:sp>
      </p:grpSp>
      <p:grpSp>
        <p:nvGrpSpPr>
          <p:cNvPr id="68" name="グループ化 67"/>
          <p:cNvGrpSpPr/>
          <p:nvPr/>
        </p:nvGrpSpPr>
        <p:grpSpPr>
          <a:xfrm>
            <a:off x="8140" y="7788221"/>
            <a:ext cx="7544411" cy="2909942"/>
            <a:chOff x="34925" y="6765925"/>
            <a:chExt cx="7486650" cy="2887663"/>
          </a:xfrm>
        </p:grpSpPr>
        <p:sp>
          <p:nvSpPr>
            <p:cNvPr id="53" name="Freeform 18"/>
            <p:cNvSpPr>
              <a:spLocks/>
            </p:cNvSpPr>
            <p:nvPr/>
          </p:nvSpPr>
          <p:spPr bwMode="auto">
            <a:xfrm>
              <a:off x="6099175" y="7799388"/>
              <a:ext cx="471488" cy="636588"/>
            </a:xfrm>
            <a:custGeom>
              <a:avLst/>
              <a:gdLst>
                <a:gd name="T0" fmla="*/ 273 w 297"/>
                <a:gd name="T1" fmla="*/ 162 h 401"/>
                <a:gd name="T2" fmla="*/ 273 w 297"/>
                <a:gd name="T3" fmla="*/ 162 h 401"/>
                <a:gd name="T4" fmla="*/ 285 w 297"/>
                <a:gd name="T5" fmla="*/ 140 h 401"/>
                <a:gd name="T6" fmla="*/ 293 w 297"/>
                <a:gd name="T7" fmla="*/ 118 h 401"/>
                <a:gd name="T8" fmla="*/ 297 w 297"/>
                <a:gd name="T9" fmla="*/ 94 h 401"/>
                <a:gd name="T10" fmla="*/ 297 w 297"/>
                <a:gd name="T11" fmla="*/ 75 h 401"/>
                <a:gd name="T12" fmla="*/ 295 w 297"/>
                <a:gd name="T13" fmla="*/ 53 h 401"/>
                <a:gd name="T14" fmla="*/ 287 w 297"/>
                <a:gd name="T15" fmla="*/ 35 h 401"/>
                <a:gd name="T16" fmla="*/ 277 w 297"/>
                <a:gd name="T17" fmla="*/ 21 h 401"/>
                <a:gd name="T18" fmla="*/ 271 w 297"/>
                <a:gd name="T19" fmla="*/ 15 h 401"/>
                <a:gd name="T20" fmla="*/ 263 w 297"/>
                <a:gd name="T21" fmla="*/ 9 h 401"/>
                <a:gd name="T22" fmla="*/ 263 w 297"/>
                <a:gd name="T23" fmla="*/ 9 h 401"/>
                <a:gd name="T24" fmla="*/ 256 w 297"/>
                <a:gd name="T25" fmla="*/ 6 h 401"/>
                <a:gd name="T26" fmla="*/ 248 w 297"/>
                <a:gd name="T27" fmla="*/ 2 h 401"/>
                <a:gd name="T28" fmla="*/ 230 w 297"/>
                <a:gd name="T29" fmla="*/ 0 h 401"/>
                <a:gd name="T30" fmla="*/ 210 w 297"/>
                <a:gd name="T31" fmla="*/ 0 h 401"/>
                <a:gd name="T32" fmla="*/ 190 w 297"/>
                <a:gd name="T33" fmla="*/ 6 h 401"/>
                <a:gd name="T34" fmla="*/ 170 w 297"/>
                <a:gd name="T35" fmla="*/ 15 h 401"/>
                <a:gd name="T36" fmla="*/ 153 w 297"/>
                <a:gd name="T37" fmla="*/ 29 h 401"/>
                <a:gd name="T38" fmla="*/ 137 w 297"/>
                <a:gd name="T39" fmla="*/ 47 h 401"/>
                <a:gd name="T40" fmla="*/ 121 w 297"/>
                <a:gd name="T41" fmla="*/ 67 h 401"/>
                <a:gd name="T42" fmla="*/ 121 w 297"/>
                <a:gd name="T43" fmla="*/ 67 h 401"/>
                <a:gd name="T44" fmla="*/ 113 w 297"/>
                <a:gd name="T45" fmla="*/ 83 h 401"/>
                <a:gd name="T46" fmla="*/ 105 w 297"/>
                <a:gd name="T47" fmla="*/ 100 h 401"/>
                <a:gd name="T48" fmla="*/ 99 w 297"/>
                <a:gd name="T49" fmla="*/ 116 h 401"/>
                <a:gd name="T50" fmla="*/ 97 w 297"/>
                <a:gd name="T51" fmla="*/ 134 h 401"/>
                <a:gd name="T52" fmla="*/ 97 w 297"/>
                <a:gd name="T53" fmla="*/ 150 h 401"/>
                <a:gd name="T54" fmla="*/ 97 w 297"/>
                <a:gd name="T55" fmla="*/ 166 h 401"/>
                <a:gd name="T56" fmla="*/ 101 w 297"/>
                <a:gd name="T57" fmla="*/ 180 h 401"/>
                <a:gd name="T58" fmla="*/ 105 w 297"/>
                <a:gd name="T59" fmla="*/ 191 h 401"/>
                <a:gd name="T60" fmla="*/ 0 w 297"/>
                <a:gd name="T61" fmla="*/ 361 h 401"/>
                <a:gd name="T62" fmla="*/ 62 w 297"/>
                <a:gd name="T63" fmla="*/ 401 h 401"/>
                <a:gd name="T64" fmla="*/ 167 w 297"/>
                <a:gd name="T65" fmla="*/ 231 h 401"/>
                <a:gd name="T66" fmla="*/ 167 w 297"/>
                <a:gd name="T67" fmla="*/ 231 h 401"/>
                <a:gd name="T68" fmla="*/ 180 w 297"/>
                <a:gd name="T69" fmla="*/ 229 h 401"/>
                <a:gd name="T70" fmla="*/ 196 w 297"/>
                <a:gd name="T71" fmla="*/ 227 h 401"/>
                <a:gd name="T72" fmla="*/ 210 w 297"/>
                <a:gd name="T73" fmla="*/ 221 h 401"/>
                <a:gd name="T74" fmla="*/ 224 w 297"/>
                <a:gd name="T75" fmla="*/ 213 h 401"/>
                <a:gd name="T76" fmla="*/ 238 w 297"/>
                <a:gd name="T77" fmla="*/ 203 h 401"/>
                <a:gd name="T78" fmla="*/ 250 w 297"/>
                <a:gd name="T79" fmla="*/ 191 h 401"/>
                <a:gd name="T80" fmla="*/ 261 w 297"/>
                <a:gd name="T81" fmla="*/ 178 h 401"/>
                <a:gd name="T82" fmla="*/ 273 w 297"/>
                <a:gd name="T83" fmla="*/ 162 h 401"/>
                <a:gd name="T84" fmla="*/ 273 w 297"/>
                <a:gd name="T85" fmla="*/ 162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97" h="401">
                  <a:moveTo>
                    <a:pt x="273" y="162"/>
                  </a:moveTo>
                  <a:lnTo>
                    <a:pt x="273" y="162"/>
                  </a:lnTo>
                  <a:lnTo>
                    <a:pt x="285" y="140"/>
                  </a:lnTo>
                  <a:lnTo>
                    <a:pt x="293" y="118"/>
                  </a:lnTo>
                  <a:lnTo>
                    <a:pt x="297" y="94"/>
                  </a:lnTo>
                  <a:lnTo>
                    <a:pt x="297" y="75"/>
                  </a:lnTo>
                  <a:lnTo>
                    <a:pt x="295" y="53"/>
                  </a:lnTo>
                  <a:lnTo>
                    <a:pt x="287" y="35"/>
                  </a:lnTo>
                  <a:lnTo>
                    <a:pt x="277" y="21"/>
                  </a:lnTo>
                  <a:lnTo>
                    <a:pt x="271" y="15"/>
                  </a:lnTo>
                  <a:lnTo>
                    <a:pt x="263" y="9"/>
                  </a:lnTo>
                  <a:lnTo>
                    <a:pt x="263" y="9"/>
                  </a:lnTo>
                  <a:lnTo>
                    <a:pt x="256" y="6"/>
                  </a:lnTo>
                  <a:lnTo>
                    <a:pt x="248" y="2"/>
                  </a:lnTo>
                  <a:lnTo>
                    <a:pt x="230" y="0"/>
                  </a:lnTo>
                  <a:lnTo>
                    <a:pt x="210" y="0"/>
                  </a:lnTo>
                  <a:lnTo>
                    <a:pt x="190" y="6"/>
                  </a:lnTo>
                  <a:lnTo>
                    <a:pt x="170" y="15"/>
                  </a:lnTo>
                  <a:lnTo>
                    <a:pt x="153" y="29"/>
                  </a:lnTo>
                  <a:lnTo>
                    <a:pt x="137" y="47"/>
                  </a:lnTo>
                  <a:lnTo>
                    <a:pt x="121" y="67"/>
                  </a:lnTo>
                  <a:lnTo>
                    <a:pt x="121" y="67"/>
                  </a:lnTo>
                  <a:lnTo>
                    <a:pt x="113" y="83"/>
                  </a:lnTo>
                  <a:lnTo>
                    <a:pt x="105" y="100"/>
                  </a:lnTo>
                  <a:lnTo>
                    <a:pt x="99" y="116"/>
                  </a:lnTo>
                  <a:lnTo>
                    <a:pt x="97" y="134"/>
                  </a:lnTo>
                  <a:lnTo>
                    <a:pt x="97" y="150"/>
                  </a:lnTo>
                  <a:lnTo>
                    <a:pt x="97" y="166"/>
                  </a:lnTo>
                  <a:lnTo>
                    <a:pt x="101" y="180"/>
                  </a:lnTo>
                  <a:lnTo>
                    <a:pt x="105" y="191"/>
                  </a:lnTo>
                  <a:lnTo>
                    <a:pt x="0" y="361"/>
                  </a:lnTo>
                  <a:lnTo>
                    <a:pt x="62" y="401"/>
                  </a:lnTo>
                  <a:lnTo>
                    <a:pt x="167" y="231"/>
                  </a:lnTo>
                  <a:lnTo>
                    <a:pt x="167" y="231"/>
                  </a:lnTo>
                  <a:lnTo>
                    <a:pt x="180" y="229"/>
                  </a:lnTo>
                  <a:lnTo>
                    <a:pt x="196" y="227"/>
                  </a:lnTo>
                  <a:lnTo>
                    <a:pt x="210" y="221"/>
                  </a:lnTo>
                  <a:lnTo>
                    <a:pt x="224" y="213"/>
                  </a:lnTo>
                  <a:lnTo>
                    <a:pt x="238" y="203"/>
                  </a:lnTo>
                  <a:lnTo>
                    <a:pt x="250" y="191"/>
                  </a:lnTo>
                  <a:lnTo>
                    <a:pt x="261" y="178"/>
                  </a:lnTo>
                  <a:lnTo>
                    <a:pt x="273" y="162"/>
                  </a:lnTo>
                  <a:lnTo>
                    <a:pt x="273" y="162"/>
                  </a:lnTo>
                  <a:close/>
                </a:path>
              </a:pathLst>
            </a:custGeom>
            <a:solidFill>
              <a:srgbClr val="89C9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" name="Freeform 19"/>
            <p:cNvSpPr>
              <a:spLocks/>
            </p:cNvSpPr>
            <p:nvPr/>
          </p:nvSpPr>
          <p:spPr bwMode="auto">
            <a:xfrm>
              <a:off x="6348413" y="8131175"/>
              <a:ext cx="354013" cy="458788"/>
            </a:xfrm>
            <a:custGeom>
              <a:avLst/>
              <a:gdLst>
                <a:gd name="T0" fmla="*/ 203 w 223"/>
                <a:gd name="T1" fmla="*/ 131 h 289"/>
                <a:gd name="T2" fmla="*/ 203 w 223"/>
                <a:gd name="T3" fmla="*/ 131 h 289"/>
                <a:gd name="T4" fmla="*/ 211 w 223"/>
                <a:gd name="T5" fmla="*/ 113 h 289"/>
                <a:gd name="T6" fmla="*/ 219 w 223"/>
                <a:gd name="T7" fmla="*/ 95 h 289"/>
                <a:gd name="T8" fmla="*/ 221 w 223"/>
                <a:gd name="T9" fmla="*/ 77 h 289"/>
                <a:gd name="T10" fmla="*/ 223 w 223"/>
                <a:gd name="T11" fmla="*/ 60 h 289"/>
                <a:gd name="T12" fmla="*/ 219 w 223"/>
                <a:gd name="T13" fmla="*/ 44 h 289"/>
                <a:gd name="T14" fmla="*/ 213 w 223"/>
                <a:gd name="T15" fmla="*/ 30 h 289"/>
                <a:gd name="T16" fmla="*/ 205 w 223"/>
                <a:gd name="T17" fmla="*/ 18 h 289"/>
                <a:gd name="T18" fmla="*/ 195 w 223"/>
                <a:gd name="T19" fmla="*/ 8 h 289"/>
                <a:gd name="T20" fmla="*/ 195 w 223"/>
                <a:gd name="T21" fmla="*/ 8 h 289"/>
                <a:gd name="T22" fmla="*/ 182 w 223"/>
                <a:gd name="T23" fmla="*/ 2 h 289"/>
                <a:gd name="T24" fmla="*/ 168 w 223"/>
                <a:gd name="T25" fmla="*/ 0 h 289"/>
                <a:gd name="T26" fmla="*/ 152 w 223"/>
                <a:gd name="T27" fmla="*/ 2 h 289"/>
                <a:gd name="T28" fmla="*/ 136 w 223"/>
                <a:gd name="T29" fmla="*/ 6 h 289"/>
                <a:gd name="T30" fmla="*/ 120 w 223"/>
                <a:gd name="T31" fmla="*/ 14 h 289"/>
                <a:gd name="T32" fmla="*/ 106 w 223"/>
                <a:gd name="T33" fmla="*/ 24 h 289"/>
                <a:gd name="T34" fmla="*/ 93 w 223"/>
                <a:gd name="T35" fmla="*/ 38 h 289"/>
                <a:gd name="T36" fmla="*/ 81 w 223"/>
                <a:gd name="T37" fmla="*/ 56 h 289"/>
                <a:gd name="T38" fmla="*/ 81 w 223"/>
                <a:gd name="T39" fmla="*/ 56 h 289"/>
                <a:gd name="T40" fmla="*/ 75 w 223"/>
                <a:gd name="T41" fmla="*/ 67 h 289"/>
                <a:gd name="T42" fmla="*/ 69 w 223"/>
                <a:gd name="T43" fmla="*/ 79 h 289"/>
                <a:gd name="T44" fmla="*/ 65 w 223"/>
                <a:gd name="T45" fmla="*/ 91 h 289"/>
                <a:gd name="T46" fmla="*/ 63 w 223"/>
                <a:gd name="T47" fmla="*/ 103 h 289"/>
                <a:gd name="T48" fmla="*/ 61 w 223"/>
                <a:gd name="T49" fmla="*/ 115 h 289"/>
                <a:gd name="T50" fmla="*/ 61 w 223"/>
                <a:gd name="T51" fmla="*/ 127 h 289"/>
                <a:gd name="T52" fmla="*/ 63 w 223"/>
                <a:gd name="T53" fmla="*/ 137 h 289"/>
                <a:gd name="T54" fmla="*/ 65 w 223"/>
                <a:gd name="T55" fmla="*/ 147 h 289"/>
                <a:gd name="T56" fmla="*/ 0 w 223"/>
                <a:gd name="T57" fmla="*/ 251 h 289"/>
                <a:gd name="T58" fmla="*/ 61 w 223"/>
                <a:gd name="T59" fmla="*/ 289 h 289"/>
                <a:gd name="T60" fmla="*/ 126 w 223"/>
                <a:gd name="T61" fmla="*/ 186 h 289"/>
                <a:gd name="T62" fmla="*/ 126 w 223"/>
                <a:gd name="T63" fmla="*/ 186 h 289"/>
                <a:gd name="T64" fmla="*/ 136 w 223"/>
                <a:gd name="T65" fmla="*/ 184 h 289"/>
                <a:gd name="T66" fmla="*/ 146 w 223"/>
                <a:gd name="T67" fmla="*/ 180 h 289"/>
                <a:gd name="T68" fmla="*/ 158 w 223"/>
                <a:gd name="T69" fmla="*/ 174 h 289"/>
                <a:gd name="T70" fmla="*/ 168 w 223"/>
                <a:gd name="T71" fmla="*/ 168 h 289"/>
                <a:gd name="T72" fmla="*/ 178 w 223"/>
                <a:gd name="T73" fmla="*/ 160 h 289"/>
                <a:gd name="T74" fmla="*/ 186 w 223"/>
                <a:gd name="T75" fmla="*/ 152 h 289"/>
                <a:gd name="T76" fmla="*/ 195 w 223"/>
                <a:gd name="T77" fmla="*/ 143 h 289"/>
                <a:gd name="T78" fmla="*/ 203 w 223"/>
                <a:gd name="T79" fmla="*/ 131 h 289"/>
                <a:gd name="T80" fmla="*/ 203 w 223"/>
                <a:gd name="T81" fmla="*/ 131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23" h="289">
                  <a:moveTo>
                    <a:pt x="203" y="131"/>
                  </a:moveTo>
                  <a:lnTo>
                    <a:pt x="203" y="131"/>
                  </a:lnTo>
                  <a:lnTo>
                    <a:pt x="211" y="113"/>
                  </a:lnTo>
                  <a:lnTo>
                    <a:pt x="219" y="95"/>
                  </a:lnTo>
                  <a:lnTo>
                    <a:pt x="221" y="77"/>
                  </a:lnTo>
                  <a:lnTo>
                    <a:pt x="223" y="60"/>
                  </a:lnTo>
                  <a:lnTo>
                    <a:pt x="219" y="44"/>
                  </a:lnTo>
                  <a:lnTo>
                    <a:pt x="213" y="30"/>
                  </a:lnTo>
                  <a:lnTo>
                    <a:pt x="205" y="18"/>
                  </a:lnTo>
                  <a:lnTo>
                    <a:pt x="195" y="8"/>
                  </a:lnTo>
                  <a:lnTo>
                    <a:pt x="195" y="8"/>
                  </a:lnTo>
                  <a:lnTo>
                    <a:pt x="182" y="2"/>
                  </a:lnTo>
                  <a:lnTo>
                    <a:pt x="168" y="0"/>
                  </a:lnTo>
                  <a:lnTo>
                    <a:pt x="152" y="2"/>
                  </a:lnTo>
                  <a:lnTo>
                    <a:pt x="136" y="6"/>
                  </a:lnTo>
                  <a:lnTo>
                    <a:pt x="120" y="14"/>
                  </a:lnTo>
                  <a:lnTo>
                    <a:pt x="106" y="24"/>
                  </a:lnTo>
                  <a:lnTo>
                    <a:pt x="93" y="38"/>
                  </a:lnTo>
                  <a:lnTo>
                    <a:pt x="81" y="56"/>
                  </a:lnTo>
                  <a:lnTo>
                    <a:pt x="81" y="56"/>
                  </a:lnTo>
                  <a:lnTo>
                    <a:pt x="75" y="67"/>
                  </a:lnTo>
                  <a:lnTo>
                    <a:pt x="69" y="79"/>
                  </a:lnTo>
                  <a:lnTo>
                    <a:pt x="65" y="91"/>
                  </a:lnTo>
                  <a:lnTo>
                    <a:pt x="63" y="103"/>
                  </a:lnTo>
                  <a:lnTo>
                    <a:pt x="61" y="115"/>
                  </a:lnTo>
                  <a:lnTo>
                    <a:pt x="61" y="127"/>
                  </a:lnTo>
                  <a:lnTo>
                    <a:pt x="63" y="137"/>
                  </a:lnTo>
                  <a:lnTo>
                    <a:pt x="65" y="147"/>
                  </a:lnTo>
                  <a:lnTo>
                    <a:pt x="0" y="251"/>
                  </a:lnTo>
                  <a:lnTo>
                    <a:pt x="61" y="289"/>
                  </a:lnTo>
                  <a:lnTo>
                    <a:pt x="126" y="186"/>
                  </a:lnTo>
                  <a:lnTo>
                    <a:pt x="126" y="186"/>
                  </a:lnTo>
                  <a:lnTo>
                    <a:pt x="136" y="184"/>
                  </a:lnTo>
                  <a:lnTo>
                    <a:pt x="146" y="180"/>
                  </a:lnTo>
                  <a:lnTo>
                    <a:pt x="158" y="174"/>
                  </a:lnTo>
                  <a:lnTo>
                    <a:pt x="168" y="168"/>
                  </a:lnTo>
                  <a:lnTo>
                    <a:pt x="178" y="160"/>
                  </a:lnTo>
                  <a:lnTo>
                    <a:pt x="186" y="152"/>
                  </a:lnTo>
                  <a:lnTo>
                    <a:pt x="195" y="143"/>
                  </a:lnTo>
                  <a:lnTo>
                    <a:pt x="203" y="131"/>
                  </a:lnTo>
                  <a:lnTo>
                    <a:pt x="203" y="131"/>
                  </a:lnTo>
                  <a:close/>
                </a:path>
              </a:pathLst>
            </a:custGeom>
            <a:solidFill>
              <a:srgbClr val="C0DD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" name="Freeform 20"/>
            <p:cNvSpPr>
              <a:spLocks/>
            </p:cNvSpPr>
            <p:nvPr/>
          </p:nvSpPr>
          <p:spPr bwMode="auto">
            <a:xfrm>
              <a:off x="1695450" y="7437438"/>
              <a:ext cx="382588" cy="677863"/>
            </a:xfrm>
            <a:custGeom>
              <a:avLst/>
              <a:gdLst>
                <a:gd name="T0" fmla="*/ 178 w 241"/>
                <a:gd name="T1" fmla="*/ 89 h 427"/>
                <a:gd name="T2" fmla="*/ 178 w 241"/>
                <a:gd name="T3" fmla="*/ 89 h 427"/>
                <a:gd name="T4" fmla="*/ 168 w 241"/>
                <a:gd name="T5" fmla="*/ 65 h 427"/>
                <a:gd name="T6" fmla="*/ 154 w 241"/>
                <a:gd name="T7" fmla="*/ 46 h 427"/>
                <a:gd name="T8" fmla="*/ 138 w 241"/>
                <a:gd name="T9" fmla="*/ 30 h 427"/>
                <a:gd name="T10" fmla="*/ 123 w 241"/>
                <a:gd name="T11" fmla="*/ 16 h 427"/>
                <a:gd name="T12" fmla="*/ 105 w 241"/>
                <a:gd name="T13" fmla="*/ 6 h 427"/>
                <a:gd name="T14" fmla="*/ 85 w 241"/>
                <a:gd name="T15" fmla="*/ 2 h 427"/>
                <a:gd name="T16" fmla="*/ 67 w 241"/>
                <a:gd name="T17" fmla="*/ 0 h 427"/>
                <a:gd name="T18" fmla="*/ 59 w 241"/>
                <a:gd name="T19" fmla="*/ 2 h 427"/>
                <a:gd name="T20" fmla="*/ 49 w 241"/>
                <a:gd name="T21" fmla="*/ 6 h 427"/>
                <a:gd name="T22" fmla="*/ 49 w 241"/>
                <a:gd name="T23" fmla="*/ 6 h 427"/>
                <a:gd name="T24" fmla="*/ 41 w 241"/>
                <a:gd name="T25" fmla="*/ 10 h 427"/>
                <a:gd name="T26" fmla="*/ 34 w 241"/>
                <a:gd name="T27" fmla="*/ 14 h 427"/>
                <a:gd name="T28" fmla="*/ 20 w 241"/>
                <a:gd name="T29" fmla="*/ 28 h 427"/>
                <a:gd name="T30" fmla="*/ 10 w 241"/>
                <a:gd name="T31" fmla="*/ 44 h 427"/>
                <a:gd name="T32" fmla="*/ 4 w 241"/>
                <a:gd name="T33" fmla="*/ 61 h 427"/>
                <a:gd name="T34" fmla="*/ 0 w 241"/>
                <a:gd name="T35" fmla="*/ 83 h 427"/>
                <a:gd name="T36" fmla="*/ 0 w 241"/>
                <a:gd name="T37" fmla="*/ 107 h 427"/>
                <a:gd name="T38" fmla="*/ 4 w 241"/>
                <a:gd name="T39" fmla="*/ 131 h 427"/>
                <a:gd name="T40" fmla="*/ 12 w 241"/>
                <a:gd name="T41" fmla="*/ 154 h 427"/>
                <a:gd name="T42" fmla="*/ 12 w 241"/>
                <a:gd name="T43" fmla="*/ 154 h 427"/>
                <a:gd name="T44" fmla="*/ 20 w 241"/>
                <a:gd name="T45" fmla="*/ 170 h 427"/>
                <a:gd name="T46" fmla="*/ 28 w 241"/>
                <a:gd name="T47" fmla="*/ 186 h 427"/>
                <a:gd name="T48" fmla="*/ 37 w 241"/>
                <a:gd name="T49" fmla="*/ 200 h 427"/>
                <a:gd name="T50" fmla="*/ 49 w 241"/>
                <a:gd name="T51" fmla="*/ 214 h 427"/>
                <a:gd name="T52" fmla="*/ 63 w 241"/>
                <a:gd name="T53" fmla="*/ 224 h 427"/>
                <a:gd name="T54" fmla="*/ 75 w 241"/>
                <a:gd name="T55" fmla="*/ 232 h 427"/>
                <a:gd name="T56" fmla="*/ 89 w 241"/>
                <a:gd name="T57" fmla="*/ 237 h 427"/>
                <a:gd name="T58" fmla="*/ 103 w 241"/>
                <a:gd name="T59" fmla="*/ 241 h 427"/>
                <a:gd name="T60" fmla="*/ 174 w 241"/>
                <a:gd name="T61" fmla="*/ 427 h 427"/>
                <a:gd name="T62" fmla="*/ 241 w 241"/>
                <a:gd name="T63" fmla="*/ 402 h 427"/>
                <a:gd name="T64" fmla="*/ 170 w 241"/>
                <a:gd name="T65" fmla="*/ 216 h 427"/>
                <a:gd name="T66" fmla="*/ 170 w 241"/>
                <a:gd name="T67" fmla="*/ 216 h 427"/>
                <a:gd name="T68" fmla="*/ 178 w 241"/>
                <a:gd name="T69" fmla="*/ 204 h 427"/>
                <a:gd name="T70" fmla="*/ 184 w 241"/>
                <a:gd name="T71" fmla="*/ 190 h 427"/>
                <a:gd name="T72" fmla="*/ 188 w 241"/>
                <a:gd name="T73" fmla="*/ 174 h 427"/>
                <a:gd name="T74" fmla="*/ 190 w 241"/>
                <a:gd name="T75" fmla="*/ 158 h 427"/>
                <a:gd name="T76" fmla="*/ 190 w 241"/>
                <a:gd name="T77" fmla="*/ 143 h 427"/>
                <a:gd name="T78" fmla="*/ 188 w 241"/>
                <a:gd name="T79" fmla="*/ 125 h 427"/>
                <a:gd name="T80" fmla="*/ 184 w 241"/>
                <a:gd name="T81" fmla="*/ 107 h 427"/>
                <a:gd name="T82" fmla="*/ 178 w 241"/>
                <a:gd name="T83" fmla="*/ 89 h 427"/>
                <a:gd name="T84" fmla="*/ 178 w 241"/>
                <a:gd name="T85" fmla="*/ 89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41" h="427">
                  <a:moveTo>
                    <a:pt x="178" y="89"/>
                  </a:moveTo>
                  <a:lnTo>
                    <a:pt x="178" y="89"/>
                  </a:lnTo>
                  <a:lnTo>
                    <a:pt x="168" y="65"/>
                  </a:lnTo>
                  <a:lnTo>
                    <a:pt x="154" y="46"/>
                  </a:lnTo>
                  <a:lnTo>
                    <a:pt x="138" y="30"/>
                  </a:lnTo>
                  <a:lnTo>
                    <a:pt x="123" y="16"/>
                  </a:lnTo>
                  <a:lnTo>
                    <a:pt x="105" y="6"/>
                  </a:lnTo>
                  <a:lnTo>
                    <a:pt x="85" y="2"/>
                  </a:lnTo>
                  <a:lnTo>
                    <a:pt x="67" y="0"/>
                  </a:lnTo>
                  <a:lnTo>
                    <a:pt x="59" y="2"/>
                  </a:lnTo>
                  <a:lnTo>
                    <a:pt x="49" y="6"/>
                  </a:lnTo>
                  <a:lnTo>
                    <a:pt x="49" y="6"/>
                  </a:lnTo>
                  <a:lnTo>
                    <a:pt x="41" y="10"/>
                  </a:lnTo>
                  <a:lnTo>
                    <a:pt x="34" y="14"/>
                  </a:lnTo>
                  <a:lnTo>
                    <a:pt x="20" y="28"/>
                  </a:lnTo>
                  <a:lnTo>
                    <a:pt x="10" y="44"/>
                  </a:lnTo>
                  <a:lnTo>
                    <a:pt x="4" y="61"/>
                  </a:lnTo>
                  <a:lnTo>
                    <a:pt x="0" y="83"/>
                  </a:lnTo>
                  <a:lnTo>
                    <a:pt x="0" y="107"/>
                  </a:lnTo>
                  <a:lnTo>
                    <a:pt x="4" y="131"/>
                  </a:lnTo>
                  <a:lnTo>
                    <a:pt x="12" y="154"/>
                  </a:lnTo>
                  <a:lnTo>
                    <a:pt x="12" y="154"/>
                  </a:lnTo>
                  <a:lnTo>
                    <a:pt x="20" y="170"/>
                  </a:lnTo>
                  <a:lnTo>
                    <a:pt x="28" y="186"/>
                  </a:lnTo>
                  <a:lnTo>
                    <a:pt x="37" y="200"/>
                  </a:lnTo>
                  <a:lnTo>
                    <a:pt x="49" y="214"/>
                  </a:lnTo>
                  <a:lnTo>
                    <a:pt x="63" y="224"/>
                  </a:lnTo>
                  <a:lnTo>
                    <a:pt x="75" y="232"/>
                  </a:lnTo>
                  <a:lnTo>
                    <a:pt x="89" y="237"/>
                  </a:lnTo>
                  <a:lnTo>
                    <a:pt x="103" y="241"/>
                  </a:lnTo>
                  <a:lnTo>
                    <a:pt x="174" y="427"/>
                  </a:lnTo>
                  <a:lnTo>
                    <a:pt x="241" y="402"/>
                  </a:lnTo>
                  <a:lnTo>
                    <a:pt x="170" y="216"/>
                  </a:lnTo>
                  <a:lnTo>
                    <a:pt x="170" y="216"/>
                  </a:lnTo>
                  <a:lnTo>
                    <a:pt x="178" y="204"/>
                  </a:lnTo>
                  <a:lnTo>
                    <a:pt x="184" y="190"/>
                  </a:lnTo>
                  <a:lnTo>
                    <a:pt x="188" y="174"/>
                  </a:lnTo>
                  <a:lnTo>
                    <a:pt x="190" y="158"/>
                  </a:lnTo>
                  <a:lnTo>
                    <a:pt x="190" y="143"/>
                  </a:lnTo>
                  <a:lnTo>
                    <a:pt x="188" y="125"/>
                  </a:lnTo>
                  <a:lnTo>
                    <a:pt x="184" y="107"/>
                  </a:lnTo>
                  <a:lnTo>
                    <a:pt x="178" y="89"/>
                  </a:lnTo>
                  <a:lnTo>
                    <a:pt x="178" y="89"/>
                  </a:lnTo>
                  <a:close/>
                </a:path>
              </a:pathLst>
            </a:custGeom>
            <a:solidFill>
              <a:srgbClr val="89C9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6" name="Freeform 21"/>
            <p:cNvSpPr>
              <a:spLocks/>
            </p:cNvSpPr>
            <p:nvPr/>
          </p:nvSpPr>
          <p:spPr bwMode="auto">
            <a:xfrm>
              <a:off x="2058988" y="7526338"/>
              <a:ext cx="295275" cy="482600"/>
            </a:xfrm>
            <a:custGeom>
              <a:avLst/>
              <a:gdLst>
                <a:gd name="T0" fmla="*/ 143 w 186"/>
                <a:gd name="T1" fmla="*/ 71 h 304"/>
                <a:gd name="T2" fmla="*/ 143 w 186"/>
                <a:gd name="T3" fmla="*/ 71 h 304"/>
                <a:gd name="T4" fmla="*/ 135 w 186"/>
                <a:gd name="T5" fmla="*/ 51 h 304"/>
                <a:gd name="T6" fmla="*/ 125 w 186"/>
                <a:gd name="T7" fmla="*/ 35 h 304"/>
                <a:gd name="T8" fmla="*/ 111 w 186"/>
                <a:gd name="T9" fmla="*/ 23 h 304"/>
                <a:gd name="T10" fmla="*/ 97 w 186"/>
                <a:gd name="T11" fmla="*/ 11 h 304"/>
                <a:gd name="T12" fmla="*/ 83 w 186"/>
                <a:gd name="T13" fmla="*/ 3 h 304"/>
                <a:gd name="T14" fmla="*/ 70 w 186"/>
                <a:gd name="T15" fmla="*/ 0 h 304"/>
                <a:gd name="T16" fmla="*/ 54 w 186"/>
                <a:gd name="T17" fmla="*/ 0 h 304"/>
                <a:gd name="T18" fmla="*/ 40 w 186"/>
                <a:gd name="T19" fmla="*/ 3 h 304"/>
                <a:gd name="T20" fmla="*/ 40 w 186"/>
                <a:gd name="T21" fmla="*/ 3 h 304"/>
                <a:gd name="T22" fmla="*/ 28 w 186"/>
                <a:gd name="T23" fmla="*/ 9 h 304"/>
                <a:gd name="T24" fmla="*/ 16 w 186"/>
                <a:gd name="T25" fmla="*/ 21 h 304"/>
                <a:gd name="T26" fmla="*/ 8 w 186"/>
                <a:gd name="T27" fmla="*/ 33 h 304"/>
                <a:gd name="T28" fmla="*/ 2 w 186"/>
                <a:gd name="T29" fmla="*/ 49 h 304"/>
                <a:gd name="T30" fmla="*/ 0 w 186"/>
                <a:gd name="T31" fmla="*/ 65 h 304"/>
                <a:gd name="T32" fmla="*/ 0 w 186"/>
                <a:gd name="T33" fmla="*/ 85 h 304"/>
                <a:gd name="T34" fmla="*/ 4 w 186"/>
                <a:gd name="T35" fmla="*/ 102 h 304"/>
                <a:gd name="T36" fmla="*/ 10 w 186"/>
                <a:gd name="T37" fmla="*/ 122 h 304"/>
                <a:gd name="T38" fmla="*/ 10 w 186"/>
                <a:gd name="T39" fmla="*/ 122 h 304"/>
                <a:gd name="T40" fmla="*/ 14 w 186"/>
                <a:gd name="T41" fmla="*/ 134 h 304"/>
                <a:gd name="T42" fmla="*/ 22 w 186"/>
                <a:gd name="T43" fmla="*/ 146 h 304"/>
                <a:gd name="T44" fmla="*/ 28 w 186"/>
                <a:gd name="T45" fmla="*/ 156 h 304"/>
                <a:gd name="T46" fmla="*/ 36 w 186"/>
                <a:gd name="T47" fmla="*/ 166 h 304"/>
                <a:gd name="T48" fmla="*/ 46 w 186"/>
                <a:gd name="T49" fmla="*/ 174 h 304"/>
                <a:gd name="T50" fmla="*/ 54 w 186"/>
                <a:gd name="T51" fmla="*/ 179 h 304"/>
                <a:gd name="T52" fmla="*/ 64 w 186"/>
                <a:gd name="T53" fmla="*/ 185 h 304"/>
                <a:gd name="T54" fmla="*/ 73 w 186"/>
                <a:gd name="T55" fmla="*/ 189 h 304"/>
                <a:gd name="T56" fmla="*/ 119 w 186"/>
                <a:gd name="T57" fmla="*/ 304 h 304"/>
                <a:gd name="T58" fmla="*/ 186 w 186"/>
                <a:gd name="T59" fmla="*/ 278 h 304"/>
                <a:gd name="T60" fmla="*/ 141 w 186"/>
                <a:gd name="T61" fmla="*/ 164 h 304"/>
                <a:gd name="T62" fmla="*/ 141 w 186"/>
                <a:gd name="T63" fmla="*/ 164 h 304"/>
                <a:gd name="T64" fmla="*/ 147 w 186"/>
                <a:gd name="T65" fmla="*/ 154 h 304"/>
                <a:gd name="T66" fmla="*/ 149 w 186"/>
                <a:gd name="T67" fmla="*/ 144 h 304"/>
                <a:gd name="T68" fmla="*/ 151 w 186"/>
                <a:gd name="T69" fmla="*/ 132 h 304"/>
                <a:gd name="T70" fmla="*/ 153 w 186"/>
                <a:gd name="T71" fmla="*/ 120 h 304"/>
                <a:gd name="T72" fmla="*/ 153 w 186"/>
                <a:gd name="T73" fmla="*/ 108 h 304"/>
                <a:gd name="T74" fmla="*/ 151 w 186"/>
                <a:gd name="T75" fmla="*/ 96 h 304"/>
                <a:gd name="T76" fmla="*/ 147 w 186"/>
                <a:gd name="T77" fmla="*/ 83 h 304"/>
                <a:gd name="T78" fmla="*/ 143 w 186"/>
                <a:gd name="T79" fmla="*/ 71 h 304"/>
                <a:gd name="T80" fmla="*/ 143 w 186"/>
                <a:gd name="T81" fmla="*/ 71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86" h="304">
                  <a:moveTo>
                    <a:pt x="143" y="71"/>
                  </a:moveTo>
                  <a:lnTo>
                    <a:pt x="143" y="71"/>
                  </a:lnTo>
                  <a:lnTo>
                    <a:pt x="135" y="51"/>
                  </a:lnTo>
                  <a:lnTo>
                    <a:pt x="125" y="35"/>
                  </a:lnTo>
                  <a:lnTo>
                    <a:pt x="111" y="23"/>
                  </a:lnTo>
                  <a:lnTo>
                    <a:pt x="97" y="11"/>
                  </a:lnTo>
                  <a:lnTo>
                    <a:pt x="83" y="3"/>
                  </a:lnTo>
                  <a:lnTo>
                    <a:pt x="70" y="0"/>
                  </a:lnTo>
                  <a:lnTo>
                    <a:pt x="54" y="0"/>
                  </a:lnTo>
                  <a:lnTo>
                    <a:pt x="40" y="3"/>
                  </a:lnTo>
                  <a:lnTo>
                    <a:pt x="40" y="3"/>
                  </a:lnTo>
                  <a:lnTo>
                    <a:pt x="28" y="9"/>
                  </a:lnTo>
                  <a:lnTo>
                    <a:pt x="16" y="21"/>
                  </a:lnTo>
                  <a:lnTo>
                    <a:pt x="8" y="33"/>
                  </a:lnTo>
                  <a:lnTo>
                    <a:pt x="2" y="49"/>
                  </a:lnTo>
                  <a:lnTo>
                    <a:pt x="0" y="65"/>
                  </a:lnTo>
                  <a:lnTo>
                    <a:pt x="0" y="85"/>
                  </a:lnTo>
                  <a:lnTo>
                    <a:pt x="4" y="102"/>
                  </a:lnTo>
                  <a:lnTo>
                    <a:pt x="10" y="122"/>
                  </a:lnTo>
                  <a:lnTo>
                    <a:pt x="10" y="122"/>
                  </a:lnTo>
                  <a:lnTo>
                    <a:pt x="14" y="134"/>
                  </a:lnTo>
                  <a:lnTo>
                    <a:pt x="22" y="146"/>
                  </a:lnTo>
                  <a:lnTo>
                    <a:pt x="28" y="156"/>
                  </a:lnTo>
                  <a:lnTo>
                    <a:pt x="36" y="166"/>
                  </a:lnTo>
                  <a:lnTo>
                    <a:pt x="46" y="174"/>
                  </a:lnTo>
                  <a:lnTo>
                    <a:pt x="54" y="179"/>
                  </a:lnTo>
                  <a:lnTo>
                    <a:pt x="64" y="185"/>
                  </a:lnTo>
                  <a:lnTo>
                    <a:pt x="73" y="189"/>
                  </a:lnTo>
                  <a:lnTo>
                    <a:pt x="119" y="304"/>
                  </a:lnTo>
                  <a:lnTo>
                    <a:pt x="186" y="278"/>
                  </a:lnTo>
                  <a:lnTo>
                    <a:pt x="141" y="164"/>
                  </a:lnTo>
                  <a:lnTo>
                    <a:pt x="141" y="164"/>
                  </a:lnTo>
                  <a:lnTo>
                    <a:pt x="147" y="154"/>
                  </a:lnTo>
                  <a:lnTo>
                    <a:pt x="149" y="144"/>
                  </a:lnTo>
                  <a:lnTo>
                    <a:pt x="151" y="132"/>
                  </a:lnTo>
                  <a:lnTo>
                    <a:pt x="153" y="120"/>
                  </a:lnTo>
                  <a:lnTo>
                    <a:pt x="153" y="108"/>
                  </a:lnTo>
                  <a:lnTo>
                    <a:pt x="151" y="96"/>
                  </a:lnTo>
                  <a:lnTo>
                    <a:pt x="147" y="83"/>
                  </a:lnTo>
                  <a:lnTo>
                    <a:pt x="143" y="71"/>
                  </a:lnTo>
                  <a:lnTo>
                    <a:pt x="143" y="71"/>
                  </a:lnTo>
                  <a:close/>
                </a:path>
              </a:pathLst>
            </a:custGeom>
            <a:solidFill>
              <a:srgbClr val="C0DD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" name="Freeform 22"/>
            <p:cNvSpPr>
              <a:spLocks/>
            </p:cNvSpPr>
            <p:nvPr/>
          </p:nvSpPr>
          <p:spPr bwMode="auto">
            <a:xfrm>
              <a:off x="3522663" y="7261225"/>
              <a:ext cx="228600" cy="493713"/>
            </a:xfrm>
            <a:custGeom>
              <a:avLst/>
              <a:gdLst>
                <a:gd name="T0" fmla="*/ 144 w 144"/>
                <a:gd name="T1" fmla="*/ 99 h 311"/>
                <a:gd name="T2" fmla="*/ 144 w 144"/>
                <a:gd name="T3" fmla="*/ 99 h 311"/>
                <a:gd name="T4" fmla="*/ 142 w 144"/>
                <a:gd name="T5" fmla="*/ 80 h 311"/>
                <a:gd name="T6" fmla="*/ 136 w 144"/>
                <a:gd name="T7" fmla="*/ 60 h 311"/>
                <a:gd name="T8" fmla="*/ 130 w 144"/>
                <a:gd name="T9" fmla="*/ 44 h 311"/>
                <a:gd name="T10" fmla="*/ 120 w 144"/>
                <a:gd name="T11" fmla="*/ 28 h 311"/>
                <a:gd name="T12" fmla="*/ 111 w 144"/>
                <a:gd name="T13" fmla="*/ 16 h 311"/>
                <a:gd name="T14" fmla="*/ 97 w 144"/>
                <a:gd name="T15" fmla="*/ 8 h 311"/>
                <a:gd name="T16" fmla="*/ 83 w 144"/>
                <a:gd name="T17" fmla="*/ 2 h 311"/>
                <a:gd name="T18" fmla="*/ 69 w 144"/>
                <a:gd name="T19" fmla="*/ 0 h 311"/>
                <a:gd name="T20" fmla="*/ 69 w 144"/>
                <a:gd name="T21" fmla="*/ 0 h 311"/>
                <a:gd name="T22" fmla="*/ 55 w 144"/>
                <a:gd name="T23" fmla="*/ 4 h 311"/>
                <a:gd name="T24" fmla="*/ 41 w 144"/>
                <a:gd name="T25" fmla="*/ 10 h 311"/>
                <a:gd name="T26" fmla="*/ 30 w 144"/>
                <a:gd name="T27" fmla="*/ 20 h 311"/>
                <a:gd name="T28" fmla="*/ 20 w 144"/>
                <a:gd name="T29" fmla="*/ 32 h 311"/>
                <a:gd name="T30" fmla="*/ 12 w 144"/>
                <a:gd name="T31" fmla="*/ 48 h 311"/>
                <a:gd name="T32" fmla="*/ 6 w 144"/>
                <a:gd name="T33" fmla="*/ 64 h 311"/>
                <a:gd name="T34" fmla="*/ 2 w 144"/>
                <a:gd name="T35" fmla="*/ 83 h 311"/>
                <a:gd name="T36" fmla="*/ 0 w 144"/>
                <a:gd name="T37" fmla="*/ 103 h 311"/>
                <a:gd name="T38" fmla="*/ 0 w 144"/>
                <a:gd name="T39" fmla="*/ 103 h 311"/>
                <a:gd name="T40" fmla="*/ 2 w 144"/>
                <a:gd name="T41" fmla="*/ 117 h 311"/>
                <a:gd name="T42" fmla="*/ 4 w 144"/>
                <a:gd name="T43" fmla="*/ 131 h 311"/>
                <a:gd name="T44" fmla="*/ 8 w 144"/>
                <a:gd name="T45" fmla="*/ 143 h 311"/>
                <a:gd name="T46" fmla="*/ 12 w 144"/>
                <a:gd name="T47" fmla="*/ 155 h 311"/>
                <a:gd name="T48" fmla="*/ 18 w 144"/>
                <a:gd name="T49" fmla="*/ 165 h 311"/>
                <a:gd name="T50" fmla="*/ 24 w 144"/>
                <a:gd name="T51" fmla="*/ 174 h 311"/>
                <a:gd name="T52" fmla="*/ 31 w 144"/>
                <a:gd name="T53" fmla="*/ 182 h 311"/>
                <a:gd name="T54" fmla="*/ 39 w 144"/>
                <a:gd name="T55" fmla="*/ 188 h 311"/>
                <a:gd name="T56" fmla="*/ 43 w 144"/>
                <a:gd name="T57" fmla="*/ 311 h 311"/>
                <a:gd name="T58" fmla="*/ 117 w 144"/>
                <a:gd name="T59" fmla="*/ 309 h 311"/>
                <a:gd name="T60" fmla="*/ 111 w 144"/>
                <a:gd name="T61" fmla="*/ 186 h 311"/>
                <a:gd name="T62" fmla="*/ 111 w 144"/>
                <a:gd name="T63" fmla="*/ 186 h 311"/>
                <a:gd name="T64" fmla="*/ 118 w 144"/>
                <a:gd name="T65" fmla="*/ 178 h 311"/>
                <a:gd name="T66" fmla="*/ 126 w 144"/>
                <a:gd name="T67" fmla="*/ 170 h 311"/>
                <a:gd name="T68" fmla="*/ 130 w 144"/>
                <a:gd name="T69" fmla="*/ 161 h 311"/>
                <a:gd name="T70" fmla="*/ 136 w 144"/>
                <a:gd name="T71" fmla="*/ 149 h 311"/>
                <a:gd name="T72" fmla="*/ 140 w 144"/>
                <a:gd name="T73" fmla="*/ 139 h 311"/>
                <a:gd name="T74" fmla="*/ 142 w 144"/>
                <a:gd name="T75" fmla="*/ 125 h 311"/>
                <a:gd name="T76" fmla="*/ 144 w 144"/>
                <a:gd name="T77" fmla="*/ 113 h 311"/>
                <a:gd name="T78" fmla="*/ 144 w 144"/>
                <a:gd name="T79" fmla="*/ 99 h 311"/>
                <a:gd name="T80" fmla="*/ 144 w 144"/>
                <a:gd name="T81" fmla="*/ 99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4" h="311">
                  <a:moveTo>
                    <a:pt x="144" y="99"/>
                  </a:moveTo>
                  <a:lnTo>
                    <a:pt x="144" y="99"/>
                  </a:lnTo>
                  <a:lnTo>
                    <a:pt x="142" y="80"/>
                  </a:lnTo>
                  <a:lnTo>
                    <a:pt x="136" y="60"/>
                  </a:lnTo>
                  <a:lnTo>
                    <a:pt x="130" y="44"/>
                  </a:lnTo>
                  <a:lnTo>
                    <a:pt x="120" y="28"/>
                  </a:lnTo>
                  <a:lnTo>
                    <a:pt x="111" y="16"/>
                  </a:lnTo>
                  <a:lnTo>
                    <a:pt x="97" y="8"/>
                  </a:lnTo>
                  <a:lnTo>
                    <a:pt x="83" y="2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55" y="4"/>
                  </a:lnTo>
                  <a:lnTo>
                    <a:pt x="41" y="10"/>
                  </a:lnTo>
                  <a:lnTo>
                    <a:pt x="30" y="20"/>
                  </a:lnTo>
                  <a:lnTo>
                    <a:pt x="20" y="32"/>
                  </a:lnTo>
                  <a:lnTo>
                    <a:pt x="12" y="48"/>
                  </a:lnTo>
                  <a:lnTo>
                    <a:pt x="6" y="64"/>
                  </a:lnTo>
                  <a:lnTo>
                    <a:pt x="2" y="83"/>
                  </a:lnTo>
                  <a:lnTo>
                    <a:pt x="0" y="103"/>
                  </a:lnTo>
                  <a:lnTo>
                    <a:pt x="0" y="103"/>
                  </a:lnTo>
                  <a:lnTo>
                    <a:pt x="2" y="117"/>
                  </a:lnTo>
                  <a:lnTo>
                    <a:pt x="4" y="131"/>
                  </a:lnTo>
                  <a:lnTo>
                    <a:pt x="8" y="143"/>
                  </a:lnTo>
                  <a:lnTo>
                    <a:pt x="12" y="155"/>
                  </a:lnTo>
                  <a:lnTo>
                    <a:pt x="18" y="165"/>
                  </a:lnTo>
                  <a:lnTo>
                    <a:pt x="24" y="174"/>
                  </a:lnTo>
                  <a:lnTo>
                    <a:pt x="31" y="182"/>
                  </a:lnTo>
                  <a:lnTo>
                    <a:pt x="39" y="188"/>
                  </a:lnTo>
                  <a:lnTo>
                    <a:pt x="43" y="311"/>
                  </a:lnTo>
                  <a:lnTo>
                    <a:pt x="117" y="309"/>
                  </a:lnTo>
                  <a:lnTo>
                    <a:pt x="111" y="186"/>
                  </a:lnTo>
                  <a:lnTo>
                    <a:pt x="111" y="186"/>
                  </a:lnTo>
                  <a:lnTo>
                    <a:pt x="118" y="178"/>
                  </a:lnTo>
                  <a:lnTo>
                    <a:pt x="126" y="170"/>
                  </a:lnTo>
                  <a:lnTo>
                    <a:pt x="130" y="161"/>
                  </a:lnTo>
                  <a:lnTo>
                    <a:pt x="136" y="149"/>
                  </a:lnTo>
                  <a:lnTo>
                    <a:pt x="140" y="139"/>
                  </a:lnTo>
                  <a:lnTo>
                    <a:pt x="142" y="125"/>
                  </a:lnTo>
                  <a:lnTo>
                    <a:pt x="144" y="113"/>
                  </a:lnTo>
                  <a:lnTo>
                    <a:pt x="144" y="99"/>
                  </a:lnTo>
                  <a:lnTo>
                    <a:pt x="144" y="99"/>
                  </a:lnTo>
                  <a:close/>
                </a:path>
              </a:pathLst>
            </a:custGeom>
            <a:solidFill>
              <a:srgbClr val="C0DD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" name="Freeform 23"/>
            <p:cNvSpPr>
              <a:spLocks noEditPoints="1"/>
            </p:cNvSpPr>
            <p:nvPr/>
          </p:nvSpPr>
          <p:spPr bwMode="auto">
            <a:xfrm>
              <a:off x="2794000" y="6765925"/>
              <a:ext cx="725488" cy="1073150"/>
            </a:xfrm>
            <a:custGeom>
              <a:avLst/>
              <a:gdLst>
                <a:gd name="T0" fmla="*/ 0 w 457"/>
                <a:gd name="T1" fmla="*/ 47 h 676"/>
                <a:gd name="T2" fmla="*/ 81 w 457"/>
                <a:gd name="T3" fmla="*/ 676 h 676"/>
                <a:gd name="T4" fmla="*/ 457 w 457"/>
                <a:gd name="T5" fmla="*/ 629 h 676"/>
                <a:gd name="T6" fmla="*/ 376 w 457"/>
                <a:gd name="T7" fmla="*/ 0 h 676"/>
                <a:gd name="T8" fmla="*/ 0 w 457"/>
                <a:gd name="T9" fmla="*/ 47 h 676"/>
                <a:gd name="T10" fmla="*/ 216 w 457"/>
                <a:gd name="T11" fmla="*/ 475 h 676"/>
                <a:gd name="T12" fmla="*/ 123 w 457"/>
                <a:gd name="T13" fmla="*/ 486 h 676"/>
                <a:gd name="T14" fmla="*/ 111 w 457"/>
                <a:gd name="T15" fmla="*/ 392 h 676"/>
                <a:gd name="T16" fmla="*/ 204 w 457"/>
                <a:gd name="T17" fmla="*/ 380 h 676"/>
                <a:gd name="T18" fmla="*/ 216 w 457"/>
                <a:gd name="T19" fmla="*/ 475 h 676"/>
                <a:gd name="T20" fmla="*/ 198 w 457"/>
                <a:gd name="T21" fmla="*/ 334 h 676"/>
                <a:gd name="T22" fmla="*/ 105 w 457"/>
                <a:gd name="T23" fmla="*/ 346 h 676"/>
                <a:gd name="T24" fmla="*/ 93 w 457"/>
                <a:gd name="T25" fmla="*/ 251 h 676"/>
                <a:gd name="T26" fmla="*/ 186 w 457"/>
                <a:gd name="T27" fmla="*/ 239 h 676"/>
                <a:gd name="T28" fmla="*/ 198 w 457"/>
                <a:gd name="T29" fmla="*/ 334 h 676"/>
                <a:gd name="T30" fmla="*/ 180 w 457"/>
                <a:gd name="T31" fmla="*/ 192 h 676"/>
                <a:gd name="T32" fmla="*/ 87 w 457"/>
                <a:gd name="T33" fmla="*/ 204 h 676"/>
                <a:gd name="T34" fmla="*/ 75 w 457"/>
                <a:gd name="T35" fmla="*/ 111 h 676"/>
                <a:gd name="T36" fmla="*/ 168 w 457"/>
                <a:gd name="T37" fmla="*/ 99 h 676"/>
                <a:gd name="T38" fmla="*/ 180 w 457"/>
                <a:gd name="T39" fmla="*/ 192 h 676"/>
                <a:gd name="T40" fmla="*/ 362 w 457"/>
                <a:gd name="T41" fmla="*/ 457 h 676"/>
                <a:gd name="T42" fmla="*/ 269 w 457"/>
                <a:gd name="T43" fmla="*/ 469 h 676"/>
                <a:gd name="T44" fmla="*/ 257 w 457"/>
                <a:gd name="T45" fmla="*/ 374 h 676"/>
                <a:gd name="T46" fmla="*/ 350 w 457"/>
                <a:gd name="T47" fmla="*/ 362 h 676"/>
                <a:gd name="T48" fmla="*/ 362 w 457"/>
                <a:gd name="T49" fmla="*/ 457 h 676"/>
                <a:gd name="T50" fmla="*/ 344 w 457"/>
                <a:gd name="T51" fmla="*/ 314 h 676"/>
                <a:gd name="T52" fmla="*/ 251 w 457"/>
                <a:gd name="T53" fmla="*/ 326 h 676"/>
                <a:gd name="T54" fmla="*/ 239 w 457"/>
                <a:gd name="T55" fmla="*/ 233 h 676"/>
                <a:gd name="T56" fmla="*/ 332 w 457"/>
                <a:gd name="T57" fmla="*/ 221 h 676"/>
                <a:gd name="T58" fmla="*/ 344 w 457"/>
                <a:gd name="T59" fmla="*/ 314 h 676"/>
                <a:gd name="T60" fmla="*/ 326 w 457"/>
                <a:gd name="T61" fmla="*/ 174 h 676"/>
                <a:gd name="T62" fmla="*/ 233 w 457"/>
                <a:gd name="T63" fmla="*/ 186 h 676"/>
                <a:gd name="T64" fmla="*/ 222 w 457"/>
                <a:gd name="T65" fmla="*/ 93 h 676"/>
                <a:gd name="T66" fmla="*/ 314 w 457"/>
                <a:gd name="T67" fmla="*/ 81 h 676"/>
                <a:gd name="T68" fmla="*/ 326 w 457"/>
                <a:gd name="T69" fmla="*/ 174 h 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57" h="676">
                  <a:moveTo>
                    <a:pt x="0" y="47"/>
                  </a:moveTo>
                  <a:lnTo>
                    <a:pt x="81" y="676"/>
                  </a:lnTo>
                  <a:lnTo>
                    <a:pt x="457" y="629"/>
                  </a:lnTo>
                  <a:lnTo>
                    <a:pt x="376" y="0"/>
                  </a:lnTo>
                  <a:lnTo>
                    <a:pt x="0" y="47"/>
                  </a:lnTo>
                  <a:close/>
                  <a:moveTo>
                    <a:pt x="216" y="475"/>
                  </a:moveTo>
                  <a:lnTo>
                    <a:pt x="123" y="486"/>
                  </a:lnTo>
                  <a:lnTo>
                    <a:pt x="111" y="392"/>
                  </a:lnTo>
                  <a:lnTo>
                    <a:pt x="204" y="380"/>
                  </a:lnTo>
                  <a:lnTo>
                    <a:pt x="216" y="475"/>
                  </a:lnTo>
                  <a:close/>
                  <a:moveTo>
                    <a:pt x="198" y="334"/>
                  </a:moveTo>
                  <a:lnTo>
                    <a:pt x="105" y="346"/>
                  </a:lnTo>
                  <a:lnTo>
                    <a:pt x="93" y="251"/>
                  </a:lnTo>
                  <a:lnTo>
                    <a:pt x="186" y="239"/>
                  </a:lnTo>
                  <a:lnTo>
                    <a:pt x="198" y="334"/>
                  </a:lnTo>
                  <a:close/>
                  <a:moveTo>
                    <a:pt x="180" y="192"/>
                  </a:moveTo>
                  <a:lnTo>
                    <a:pt x="87" y="204"/>
                  </a:lnTo>
                  <a:lnTo>
                    <a:pt x="75" y="111"/>
                  </a:lnTo>
                  <a:lnTo>
                    <a:pt x="168" y="99"/>
                  </a:lnTo>
                  <a:lnTo>
                    <a:pt x="180" y="192"/>
                  </a:lnTo>
                  <a:close/>
                  <a:moveTo>
                    <a:pt x="362" y="457"/>
                  </a:moveTo>
                  <a:lnTo>
                    <a:pt x="269" y="469"/>
                  </a:lnTo>
                  <a:lnTo>
                    <a:pt x="257" y="374"/>
                  </a:lnTo>
                  <a:lnTo>
                    <a:pt x="350" y="362"/>
                  </a:lnTo>
                  <a:lnTo>
                    <a:pt x="362" y="457"/>
                  </a:lnTo>
                  <a:close/>
                  <a:moveTo>
                    <a:pt x="344" y="314"/>
                  </a:moveTo>
                  <a:lnTo>
                    <a:pt x="251" y="326"/>
                  </a:lnTo>
                  <a:lnTo>
                    <a:pt x="239" y="233"/>
                  </a:lnTo>
                  <a:lnTo>
                    <a:pt x="332" y="221"/>
                  </a:lnTo>
                  <a:lnTo>
                    <a:pt x="344" y="314"/>
                  </a:lnTo>
                  <a:close/>
                  <a:moveTo>
                    <a:pt x="326" y="174"/>
                  </a:moveTo>
                  <a:lnTo>
                    <a:pt x="233" y="186"/>
                  </a:lnTo>
                  <a:lnTo>
                    <a:pt x="222" y="93"/>
                  </a:lnTo>
                  <a:lnTo>
                    <a:pt x="314" y="81"/>
                  </a:lnTo>
                  <a:lnTo>
                    <a:pt x="326" y="174"/>
                  </a:lnTo>
                  <a:close/>
                </a:path>
              </a:pathLst>
            </a:custGeom>
            <a:solidFill>
              <a:srgbClr val="9FD9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" name="Freeform 24"/>
            <p:cNvSpPr>
              <a:spLocks noEditPoints="1"/>
            </p:cNvSpPr>
            <p:nvPr/>
          </p:nvSpPr>
          <p:spPr bwMode="auto">
            <a:xfrm>
              <a:off x="3808413" y="6988175"/>
              <a:ext cx="979488" cy="873125"/>
            </a:xfrm>
            <a:custGeom>
              <a:avLst/>
              <a:gdLst>
                <a:gd name="T0" fmla="*/ 298 w 617"/>
                <a:gd name="T1" fmla="*/ 0 h 550"/>
                <a:gd name="T2" fmla="*/ 275 w 617"/>
                <a:gd name="T3" fmla="*/ 275 h 550"/>
                <a:gd name="T4" fmla="*/ 22 w 617"/>
                <a:gd name="T5" fmla="*/ 254 h 550"/>
                <a:gd name="T6" fmla="*/ 0 w 617"/>
                <a:gd name="T7" fmla="*/ 499 h 550"/>
                <a:gd name="T8" fmla="*/ 569 w 617"/>
                <a:gd name="T9" fmla="*/ 550 h 550"/>
                <a:gd name="T10" fmla="*/ 617 w 617"/>
                <a:gd name="T11" fmla="*/ 28 h 550"/>
                <a:gd name="T12" fmla="*/ 298 w 617"/>
                <a:gd name="T13" fmla="*/ 0 h 550"/>
                <a:gd name="T14" fmla="*/ 142 w 617"/>
                <a:gd name="T15" fmla="*/ 396 h 550"/>
                <a:gd name="T16" fmla="*/ 51 w 617"/>
                <a:gd name="T17" fmla="*/ 388 h 550"/>
                <a:gd name="T18" fmla="*/ 59 w 617"/>
                <a:gd name="T19" fmla="*/ 297 h 550"/>
                <a:gd name="T20" fmla="*/ 150 w 617"/>
                <a:gd name="T21" fmla="*/ 305 h 550"/>
                <a:gd name="T22" fmla="*/ 142 w 617"/>
                <a:gd name="T23" fmla="*/ 396 h 550"/>
                <a:gd name="T24" fmla="*/ 275 w 617"/>
                <a:gd name="T25" fmla="*/ 408 h 550"/>
                <a:gd name="T26" fmla="*/ 182 w 617"/>
                <a:gd name="T27" fmla="*/ 400 h 550"/>
                <a:gd name="T28" fmla="*/ 190 w 617"/>
                <a:gd name="T29" fmla="*/ 309 h 550"/>
                <a:gd name="T30" fmla="*/ 283 w 617"/>
                <a:gd name="T31" fmla="*/ 317 h 550"/>
                <a:gd name="T32" fmla="*/ 275 w 617"/>
                <a:gd name="T33" fmla="*/ 408 h 550"/>
                <a:gd name="T34" fmla="*/ 405 w 617"/>
                <a:gd name="T35" fmla="*/ 420 h 550"/>
                <a:gd name="T36" fmla="*/ 314 w 617"/>
                <a:gd name="T37" fmla="*/ 412 h 550"/>
                <a:gd name="T38" fmla="*/ 322 w 617"/>
                <a:gd name="T39" fmla="*/ 321 h 550"/>
                <a:gd name="T40" fmla="*/ 413 w 617"/>
                <a:gd name="T41" fmla="*/ 329 h 550"/>
                <a:gd name="T42" fmla="*/ 405 w 617"/>
                <a:gd name="T43" fmla="*/ 420 h 550"/>
                <a:gd name="T44" fmla="*/ 417 w 617"/>
                <a:gd name="T45" fmla="*/ 287 h 550"/>
                <a:gd name="T46" fmla="*/ 326 w 617"/>
                <a:gd name="T47" fmla="*/ 279 h 550"/>
                <a:gd name="T48" fmla="*/ 334 w 617"/>
                <a:gd name="T49" fmla="*/ 188 h 550"/>
                <a:gd name="T50" fmla="*/ 425 w 617"/>
                <a:gd name="T51" fmla="*/ 196 h 550"/>
                <a:gd name="T52" fmla="*/ 417 w 617"/>
                <a:gd name="T53" fmla="*/ 287 h 550"/>
                <a:gd name="T54" fmla="*/ 429 w 617"/>
                <a:gd name="T55" fmla="*/ 157 h 550"/>
                <a:gd name="T56" fmla="*/ 338 w 617"/>
                <a:gd name="T57" fmla="*/ 149 h 550"/>
                <a:gd name="T58" fmla="*/ 346 w 617"/>
                <a:gd name="T59" fmla="*/ 56 h 550"/>
                <a:gd name="T60" fmla="*/ 437 w 617"/>
                <a:gd name="T61" fmla="*/ 64 h 550"/>
                <a:gd name="T62" fmla="*/ 429 w 617"/>
                <a:gd name="T63" fmla="*/ 157 h 550"/>
                <a:gd name="T64" fmla="*/ 538 w 617"/>
                <a:gd name="T65" fmla="*/ 431 h 550"/>
                <a:gd name="T66" fmla="*/ 445 w 617"/>
                <a:gd name="T67" fmla="*/ 424 h 550"/>
                <a:gd name="T68" fmla="*/ 455 w 617"/>
                <a:gd name="T69" fmla="*/ 331 h 550"/>
                <a:gd name="T70" fmla="*/ 546 w 617"/>
                <a:gd name="T71" fmla="*/ 341 h 550"/>
                <a:gd name="T72" fmla="*/ 538 w 617"/>
                <a:gd name="T73" fmla="*/ 431 h 550"/>
                <a:gd name="T74" fmla="*/ 550 w 617"/>
                <a:gd name="T75" fmla="*/ 299 h 550"/>
                <a:gd name="T76" fmla="*/ 457 w 617"/>
                <a:gd name="T77" fmla="*/ 291 h 550"/>
                <a:gd name="T78" fmla="*/ 465 w 617"/>
                <a:gd name="T79" fmla="*/ 200 h 550"/>
                <a:gd name="T80" fmla="*/ 557 w 617"/>
                <a:gd name="T81" fmla="*/ 208 h 550"/>
                <a:gd name="T82" fmla="*/ 550 w 617"/>
                <a:gd name="T83" fmla="*/ 299 h 550"/>
                <a:gd name="T84" fmla="*/ 561 w 617"/>
                <a:gd name="T85" fmla="*/ 168 h 550"/>
                <a:gd name="T86" fmla="*/ 468 w 617"/>
                <a:gd name="T87" fmla="*/ 161 h 550"/>
                <a:gd name="T88" fmla="*/ 476 w 617"/>
                <a:gd name="T89" fmla="*/ 68 h 550"/>
                <a:gd name="T90" fmla="*/ 569 w 617"/>
                <a:gd name="T91" fmla="*/ 76 h 550"/>
                <a:gd name="T92" fmla="*/ 561 w 617"/>
                <a:gd name="T93" fmla="*/ 168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17" h="550">
                  <a:moveTo>
                    <a:pt x="298" y="0"/>
                  </a:moveTo>
                  <a:lnTo>
                    <a:pt x="275" y="275"/>
                  </a:lnTo>
                  <a:lnTo>
                    <a:pt x="22" y="254"/>
                  </a:lnTo>
                  <a:lnTo>
                    <a:pt x="0" y="499"/>
                  </a:lnTo>
                  <a:lnTo>
                    <a:pt x="569" y="550"/>
                  </a:lnTo>
                  <a:lnTo>
                    <a:pt x="617" y="28"/>
                  </a:lnTo>
                  <a:lnTo>
                    <a:pt x="298" y="0"/>
                  </a:lnTo>
                  <a:close/>
                  <a:moveTo>
                    <a:pt x="142" y="396"/>
                  </a:moveTo>
                  <a:lnTo>
                    <a:pt x="51" y="388"/>
                  </a:lnTo>
                  <a:lnTo>
                    <a:pt x="59" y="297"/>
                  </a:lnTo>
                  <a:lnTo>
                    <a:pt x="150" y="305"/>
                  </a:lnTo>
                  <a:lnTo>
                    <a:pt x="142" y="396"/>
                  </a:lnTo>
                  <a:close/>
                  <a:moveTo>
                    <a:pt x="275" y="408"/>
                  </a:moveTo>
                  <a:lnTo>
                    <a:pt x="182" y="400"/>
                  </a:lnTo>
                  <a:lnTo>
                    <a:pt x="190" y="309"/>
                  </a:lnTo>
                  <a:lnTo>
                    <a:pt x="283" y="317"/>
                  </a:lnTo>
                  <a:lnTo>
                    <a:pt x="275" y="408"/>
                  </a:lnTo>
                  <a:close/>
                  <a:moveTo>
                    <a:pt x="405" y="420"/>
                  </a:moveTo>
                  <a:lnTo>
                    <a:pt x="314" y="412"/>
                  </a:lnTo>
                  <a:lnTo>
                    <a:pt x="322" y="321"/>
                  </a:lnTo>
                  <a:lnTo>
                    <a:pt x="413" y="329"/>
                  </a:lnTo>
                  <a:lnTo>
                    <a:pt x="405" y="420"/>
                  </a:lnTo>
                  <a:close/>
                  <a:moveTo>
                    <a:pt x="417" y="287"/>
                  </a:moveTo>
                  <a:lnTo>
                    <a:pt x="326" y="279"/>
                  </a:lnTo>
                  <a:lnTo>
                    <a:pt x="334" y="188"/>
                  </a:lnTo>
                  <a:lnTo>
                    <a:pt x="425" y="196"/>
                  </a:lnTo>
                  <a:lnTo>
                    <a:pt x="417" y="287"/>
                  </a:lnTo>
                  <a:close/>
                  <a:moveTo>
                    <a:pt x="429" y="157"/>
                  </a:moveTo>
                  <a:lnTo>
                    <a:pt x="338" y="149"/>
                  </a:lnTo>
                  <a:lnTo>
                    <a:pt x="346" y="56"/>
                  </a:lnTo>
                  <a:lnTo>
                    <a:pt x="437" y="64"/>
                  </a:lnTo>
                  <a:lnTo>
                    <a:pt x="429" y="157"/>
                  </a:lnTo>
                  <a:close/>
                  <a:moveTo>
                    <a:pt x="538" y="431"/>
                  </a:moveTo>
                  <a:lnTo>
                    <a:pt x="445" y="424"/>
                  </a:lnTo>
                  <a:lnTo>
                    <a:pt x="455" y="331"/>
                  </a:lnTo>
                  <a:lnTo>
                    <a:pt x="546" y="341"/>
                  </a:lnTo>
                  <a:lnTo>
                    <a:pt x="538" y="431"/>
                  </a:lnTo>
                  <a:close/>
                  <a:moveTo>
                    <a:pt x="550" y="299"/>
                  </a:moveTo>
                  <a:lnTo>
                    <a:pt x="457" y="291"/>
                  </a:lnTo>
                  <a:lnTo>
                    <a:pt x="465" y="200"/>
                  </a:lnTo>
                  <a:lnTo>
                    <a:pt x="557" y="208"/>
                  </a:lnTo>
                  <a:lnTo>
                    <a:pt x="550" y="299"/>
                  </a:lnTo>
                  <a:close/>
                  <a:moveTo>
                    <a:pt x="561" y="168"/>
                  </a:moveTo>
                  <a:lnTo>
                    <a:pt x="468" y="161"/>
                  </a:lnTo>
                  <a:lnTo>
                    <a:pt x="476" y="68"/>
                  </a:lnTo>
                  <a:lnTo>
                    <a:pt x="569" y="76"/>
                  </a:lnTo>
                  <a:lnTo>
                    <a:pt x="561" y="168"/>
                  </a:lnTo>
                  <a:close/>
                </a:path>
              </a:pathLst>
            </a:custGeom>
            <a:solidFill>
              <a:srgbClr val="FCD7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" name="Freeform 25"/>
            <p:cNvSpPr>
              <a:spLocks noEditPoints="1"/>
            </p:cNvSpPr>
            <p:nvPr/>
          </p:nvSpPr>
          <p:spPr bwMode="auto">
            <a:xfrm>
              <a:off x="760413" y="7154863"/>
              <a:ext cx="1009650" cy="1293813"/>
            </a:xfrm>
            <a:custGeom>
              <a:avLst/>
              <a:gdLst>
                <a:gd name="T0" fmla="*/ 0 w 636"/>
                <a:gd name="T1" fmla="*/ 149 h 815"/>
                <a:gd name="T2" fmla="*/ 363 w 636"/>
                <a:gd name="T3" fmla="*/ 815 h 815"/>
                <a:gd name="T4" fmla="*/ 636 w 636"/>
                <a:gd name="T5" fmla="*/ 667 h 815"/>
                <a:gd name="T6" fmla="*/ 274 w 636"/>
                <a:gd name="T7" fmla="*/ 0 h 815"/>
                <a:gd name="T8" fmla="*/ 0 w 636"/>
                <a:gd name="T9" fmla="*/ 149 h 815"/>
                <a:gd name="T10" fmla="*/ 413 w 636"/>
                <a:gd name="T11" fmla="*/ 686 h 815"/>
                <a:gd name="T12" fmla="*/ 344 w 636"/>
                <a:gd name="T13" fmla="*/ 724 h 815"/>
                <a:gd name="T14" fmla="*/ 306 w 636"/>
                <a:gd name="T15" fmla="*/ 655 h 815"/>
                <a:gd name="T16" fmla="*/ 375 w 636"/>
                <a:gd name="T17" fmla="*/ 617 h 815"/>
                <a:gd name="T18" fmla="*/ 413 w 636"/>
                <a:gd name="T19" fmla="*/ 686 h 815"/>
                <a:gd name="T20" fmla="*/ 361 w 636"/>
                <a:gd name="T21" fmla="*/ 589 h 815"/>
                <a:gd name="T22" fmla="*/ 290 w 636"/>
                <a:gd name="T23" fmla="*/ 627 h 815"/>
                <a:gd name="T24" fmla="*/ 253 w 636"/>
                <a:gd name="T25" fmla="*/ 558 h 815"/>
                <a:gd name="T26" fmla="*/ 322 w 636"/>
                <a:gd name="T27" fmla="*/ 520 h 815"/>
                <a:gd name="T28" fmla="*/ 361 w 636"/>
                <a:gd name="T29" fmla="*/ 589 h 815"/>
                <a:gd name="T30" fmla="*/ 308 w 636"/>
                <a:gd name="T31" fmla="*/ 493 h 815"/>
                <a:gd name="T32" fmla="*/ 239 w 636"/>
                <a:gd name="T33" fmla="*/ 530 h 815"/>
                <a:gd name="T34" fmla="*/ 199 w 636"/>
                <a:gd name="T35" fmla="*/ 461 h 815"/>
                <a:gd name="T36" fmla="*/ 271 w 636"/>
                <a:gd name="T37" fmla="*/ 423 h 815"/>
                <a:gd name="T38" fmla="*/ 308 w 636"/>
                <a:gd name="T39" fmla="*/ 493 h 815"/>
                <a:gd name="T40" fmla="*/ 255 w 636"/>
                <a:gd name="T41" fmla="*/ 394 h 815"/>
                <a:gd name="T42" fmla="*/ 185 w 636"/>
                <a:gd name="T43" fmla="*/ 433 h 815"/>
                <a:gd name="T44" fmla="*/ 148 w 636"/>
                <a:gd name="T45" fmla="*/ 362 h 815"/>
                <a:gd name="T46" fmla="*/ 217 w 636"/>
                <a:gd name="T47" fmla="*/ 324 h 815"/>
                <a:gd name="T48" fmla="*/ 255 w 636"/>
                <a:gd name="T49" fmla="*/ 394 h 815"/>
                <a:gd name="T50" fmla="*/ 201 w 636"/>
                <a:gd name="T51" fmla="*/ 297 h 815"/>
                <a:gd name="T52" fmla="*/ 132 w 636"/>
                <a:gd name="T53" fmla="*/ 334 h 815"/>
                <a:gd name="T54" fmla="*/ 94 w 636"/>
                <a:gd name="T55" fmla="*/ 265 h 815"/>
                <a:gd name="T56" fmla="*/ 164 w 636"/>
                <a:gd name="T57" fmla="*/ 228 h 815"/>
                <a:gd name="T58" fmla="*/ 201 w 636"/>
                <a:gd name="T59" fmla="*/ 297 h 815"/>
                <a:gd name="T60" fmla="*/ 148 w 636"/>
                <a:gd name="T61" fmla="*/ 200 h 815"/>
                <a:gd name="T62" fmla="*/ 79 w 636"/>
                <a:gd name="T63" fmla="*/ 237 h 815"/>
                <a:gd name="T64" fmla="*/ 41 w 636"/>
                <a:gd name="T65" fmla="*/ 168 h 815"/>
                <a:gd name="T66" fmla="*/ 110 w 636"/>
                <a:gd name="T67" fmla="*/ 131 h 815"/>
                <a:gd name="T68" fmla="*/ 148 w 636"/>
                <a:gd name="T69" fmla="*/ 200 h 8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36" h="815">
                  <a:moveTo>
                    <a:pt x="0" y="149"/>
                  </a:moveTo>
                  <a:lnTo>
                    <a:pt x="363" y="815"/>
                  </a:lnTo>
                  <a:lnTo>
                    <a:pt x="636" y="667"/>
                  </a:lnTo>
                  <a:lnTo>
                    <a:pt x="274" y="0"/>
                  </a:lnTo>
                  <a:lnTo>
                    <a:pt x="0" y="149"/>
                  </a:lnTo>
                  <a:close/>
                  <a:moveTo>
                    <a:pt x="413" y="686"/>
                  </a:moveTo>
                  <a:lnTo>
                    <a:pt x="344" y="724"/>
                  </a:lnTo>
                  <a:lnTo>
                    <a:pt x="306" y="655"/>
                  </a:lnTo>
                  <a:lnTo>
                    <a:pt x="375" y="617"/>
                  </a:lnTo>
                  <a:lnTo>
                    <a:pt x="413" y="686"/>
                  </a:lnTo>
                  <a:close/>
                  <a:moveTo>
                    <a:pt x="361" y="589"/>
                  </a:moveTo>
                  <a:lnTo>
                    <a:pt x="290" y="627"/>
                  </a:lnTo>
                  <a:lnTo>
                    <a:pt x="253" y="558"/>
                  </a:lnTo>
                  <a:lnTo>
                    <a:pt x="322" y="520"/>
                  </a:lnTo>
                  <a:lnTo>
                    <a:pt x="361" y="589"/>
                  </a:lnTo>
                  <a:close/>
                  <a:moveTo>
                    <a:pt x="308" y="493"/>
                  </a:moveTo>
                  <a:lnTo>
                    <a:pt x="239" y="530"/>
                  </a:lnTo>
                  <a:lnTo>
                    <a:pt x="199" y="461"/>
                  </a:lnTo>
                  <a:lnTo>
                    <a:pt x="271" y="423"/>
                  </a:lnTo>
                  <a:lnTo>
                    <a:pt x="308" y="493"/>
                  </a:lnTo>
                  <a:close/>
                  <a:moveTo>
                    <a:pt x="255" y="394"/>
                  </a:moveTo>
                  <a:lnTo>
                    <a:pt x="185" y="433"/>
                  </a:lnTo>
                  <a:lnTo>
                    <a:pt x="148" y="362"/>
                  </a:lnTo>
                  <a:lnTo>
                    <a:pt x="217" y="324"/>
                  </a:lnTo>
                  <a:lnTo>
                    <a:pt x="255" y="394"/>
                  </a:lnTo>
                  <a:close/>
                  <a:moveTo>
                    <a:pt x="201" y="297"/>
                  </a:moveTo>
                  <a:lnTo>
                    <a:pt x="132" y="334"/>
                  </a:lnTo>
                  <a:lnTo>
                    <a:pt x="94" y="265"/>
                  </a:lnTo>
                  <a:lnTo>
                    <a:pt x="164" y="228"/>
                  </a:lnTo>
                  <a:lnTo>
                    <a:pt x="201" y="297"/>
                  </a:lnTo>
                  <a:close/>
                  <a:moveTo>
                    <a:pt x="148" y="200"/>
                  </a:moveTo>
                  <a:lnTo>
                    <a:pt x="79" y="237"/>
                  </a:lnTo>
                  <a:lnTo>
                    <a:pt x="41" y="168"/>
                  </a:lnTo>
                  <a:lnTo>
                    <a:pt x="110" y="131"/>
                  </a:lnTo>
                  <a:lnTo>
                    <a:pt x="148" y="200"/>
                  </a:lnTo>
                  <a:close/>
                </a:path>
              </a:pathLst>
            </a:custGeom>
            <a:solidFill>
              <a:srgbClr val="FADC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" name="Freeform 26"/>
            <p:cNvSpPr>
              <a:spLocks/>
            </p:cNvSpPr>
            <p:nvPr/>
          </p:nvSpPr>
          <p:spPr bwMode="auto">
            <a:xfrm>
              <a:off x="34925" y="7777163"/>
              <a:ext cx="7486650" cy="1876425"/>
            </a:xfrm>
            <a:custGeom>
              <a:avLst/>
              <a:gdLst>
                <a:gd name="T0" fmla="*/ 4716 w 4716"/>
                <a:gd name="T1" fmla="*/ 1182 h 1182"/>
                <a:gd name="T2" fmla="*/ 4617 w 4716"/>
                <a:gd name="T3" fmla="*/ 1050 h 1182"/>
                <a:gd name="T4" fmla="*/ 4509 w 4716"/>
                <a:gd name="T5" fmla="*/ 925 h 1182"/>
                <a:gd name="T6" fmla="*/ 4394 w 4716"/>
                <a:gd name="T7" fmla="*/ 807 h 1182"/>
                <a:gd name="T8" fmla="*/ 4269 w 4716"/>
                <a:gd name="T9" fmla="*/ 696 h 1182"/>
                <a:gd name="T10" fmla="*/ 4141 w 4716"/>
                <a:gd name="T11" fmla="*/ 591 h 1182"/>
                <a:gd name="T12" fmla="*/ 4004 w 4716"/>
                <a:gd name="T13" fmla="*/ 494 h 1182"/>
                <a:gd name="T14" fmla="*/ 3862 w 4716"/>
                <a:gd name="T15" fmla="*/ 405 h 1182"/>
                <a:gd name="T16" fmla="*/ 3714 w 4716"/>
                <a:gd name="T17" fmla="*/ 322 h 1182"/>
                <a:gd name="T18" fmla="*/ 3559 w 4716"/>
                <a:gd name="T19" fmla="*/ 249 h 1182"/>
                <a:gd name="T20" fmla="*/ 3401 w 4716"/>
                <a:gd name="T21" fmla="*/ 186 h 1182"/>
                <a:gd name="T22" fmla="*/ 3237 w 4716"/>
                <a:gd name="T23" fmla="*/ 130 h 1182"/>
                <a:gd name="T24" fmla="*/ 3069 w 4716"/>
                <a:gd name="T25" fmla="*/ 85 h 1182"/>
                <a:gd name="T26" fmla="*/ 2897 w 4716"/>
                <a:gd name="T27" fmla="*/ 47 h 1182"/>
                <a:gd name="T28" fmla="*/ 2721 w 4716"/>
                <a:gd name="T29" fmla="*/ 21 h 1182"/>
                <a:gd name="T30" fmla="*/ 2541 w 4716"/>
                <a:gd name="T31" fmla="*/ 6 h 1182"/>
                <a:gd name="T32" fmla="*/ 2359 w 4716"/>
                <a:gd name="T33" fmla="*/ 0 h 1182"/>
                <a:gd name="T34" fmla="*/ 2266 w 4716"/>
                <a:gd name="T35" fmla="*/ 2 h 1182"/>
                <a:gd name="T36" fmla="*/ 2086 w 4716"/>
                <a:gd name="T37" fmla="*/ 12 h 1182"/>
                <a:gd name="T38" fmla="*/ 1908 w 4716"/>
                <a:gd name="T39" fmla="*/ 33 h 1182"/>
                <a:gd name="T40" fmla="*/ 1734 w 4716"/>
                <a:gd name="T41" fmla="*/ 65 h 1182"/>
                <a:gd name="T42" fmla="*/ 1564 w 4716"/>
                <a:gd name="T43" fmla="*/ 107 h 1182"/>
                <a:gd name="T44" fmla="*/ 1398 w 4716"/>
                <a:gd name="T45" fmla="*/ 156 h 1182"/>
                <a:gd name="T46" fmla="*/ 1236 w 4716"/>
                <a:gd name="T47" fmla="*/ 217 h 1182"/>
                <a:gd name="T48" fmla="*/ 1080 w 4716"/>
                <a:gd name="T49" fmla="*/ 284 h 1182"/>
                <a:gd name="T50" fmla="*/ 929 w 4716"/>
                <a:gd name="T51" fmla="*/ 364 h 1182"/>
                <a:gd name="T52" fmla="*/ 783 w 4716"/>
                <a:gd name="T53" fmla="*/ 449 h 1182"/>
                <a:gd name="T54" fmla="*/ 644 w 4716"/>
                <a:gd name="T55" fmla="*/ 542 h 1182"/>
                <a:gd name="T56" fmla="*/ 510 w 4716"/>
                <a:gd name="T57" fmla="*/ 642 h 1182"/>
                <a:gd name="T58" fmla="*/ 383 w 4716"/>
                <a:gd name="T59" fmla="*/ 751 h 1182"/>
                <a:gd name="T60" fmla="*/ 265 w 4716"/>
                <a:gd name="T61" fmla="*/ 866 h 1182"/>
                <a:gd name="T62" fmla="*/ 152 w 4716"/>
                <a:gd name="T63" fmla="*/ 986 h 1182"/>
                <a:gd name="T64" fmla="*/ 49 w 4716"/>
                <a:gd name="T65" fmla="*/ 1115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716" h="1182">
                  <a:moveTo>
                    <a:pt x="4716" y="1182"/>
                  </a:moveTo>
                  <a:lnTo>
                    <a:pt x="4716" y="1182"/>
                  </a:lnTo>
                  <a:lnTo>
                    <a:pt x="4669" y="1115"/>
                  </a:lnTo>
                  <a:lnTo>
                    <a:pt x="4617" y="1050"/>
                  </a:lnTo>
                  <a:lnTo>
                    <a:pt x="4564" y="986"/>
                  </a:lnTo>
                  <a:lnTo>
                    <a:pt x="4509" y="925"/>
                  </a:lnTo>
                  <a:lnTo>
                    <a:pt x="4451" y="866"/>
                  </a:lnTo>
                  <a:lnTo>
                    <a:pt x="4394" y="807"/>
                  </a:lnTo>
                  <a:lnTo>
                    <a:pt x="4333" y="751"/>
                  </a:lnTo>
                  <a:lnTo>
                    <a:pt x="4269" y="696"/>
                  </a:lnTo>
                  <a:lnTo>
                    <a:pt x="4206" y="642"/>
                  </a:lnTo>
                  <a:lnTo>
                    <a:pt x="4141" y="591"/>
                  </a:lnTo>
                  <a:lnTo>
                    <a:pt x="4074" y="542"/>
                  </a:lnTo>
                  <a:lnTo>
                    <a:pt x="4004" y="494"/>
                  </a:lnTo>
                  <a:lnTo>
                    <a:pt x="3933" y="449"/>
                  </a:lnTo>
                  <a:lnTo>
                    <a:pt x="3862" y="405"/>
                  </a:lnTo>
                  <a:lnTo>
                    <a:pt x="3789" y="364"/>
                  </a:lnTo>
                  <a:lnTo>
                    <a:pt x="3714" y="322"/>
                  </a:lnTo>
                  <a:lnTo>
                    <a:pt x="3637" y="284"/>
                  </a:lnTo>
                  <a:lnTo>
                    <a:pt x="3559" y="249"/>
                  </a:lnTo>
                  <a:lnTo>
                    <a:pt x="3480" y="217"/>
                  </a:lnTo>
                  <a:lnTo>
                    <a:pt x="3401" y="186"/>
                  </a:lnTo>
                  <a:lnTo>
                    <a:pt x="3320" y="156"/>
                  </a:lnTo>
                  <a:lnTo>
                    <a:pt x="3237" y="130"/>
                  </a:lnTo>
                  <a:lnTo>
                    <a:pt x="3154" y="107"/>
                  </a:lnTo>
                  <a:lnTo>
                    <a:pt x="3069" y="85"/>
                  </a:lnTo>
                  <a:lnTo>
                    <a:pt x="2984" y="65"/>
                  </a:lnTo>
                  <a:lnTo>
                    <a:pt x="2897" y="47"/>
                  </a:lnTo>
                  <a:lnTo>
                    <a:pt x="2808" y="33"/>
                  </a:lnTo>
                  <a:lnTo>
                    <a:pt x="2721" y="21"/>
                  </a:lnTo>
                  <a:lnTo>
                    <a:pt x="2632" y="12"/>
                  </a:lnTo>
                  <a:lnTo>
                    <a:pt x="2541" y="6"/>
                  </a:lnTo>
                  <a:lnTo>
                    <a:pt x="2450" y="2"/>
                  </a:lnTo>
                  <a:lnTo>
                    <a:pt x="2359" y="0"/>
                  </a:lnTo>
                  <a:lnTo>
                    <a:pt x="2359" y="0"/>
                  </a:lnTo>
                  <a:lnTo>
                    <a:pt x="2266" y="2"/>
                  </a:lnTo>
                  <a:lnTo>
                    <a:pt x="2175" y="6"/>
                  </a:lnTo>
                  <a:lnTo>
                    <a:pt x="2086" y="12"/>
                  </a:lnTo>
                  <a:lnTo>
                    <a:pt x="1997" y="21"/>
                  </a:lnTo>
                  <a:lnTo>
                    <a:pt x="1908" y="33"/>
                  </a:lnTo>
                  <a:lnTo>
                    <a:pt x="1821" y="47"/>
                  </a:lnTo>
                  <a:lnTo>
                    <a:pt x="1734" y="65"/>
                  </a:lnTo>
                  <a:lnTo>
                    <a:pt x="1647" y="85"/>
                  </a:lnTo>
                  <a:lnTo>
                    <a:pt x="1564" y="107"/>
                  </a:lnTo>
                  <a:lnTo>
                    <a:pt x="1479" y="130"/>
                  </a:lnTo>
                  <a:lnTo>
                    <a:pt x="1398" y="156"/>
                  </a:lnTo>
                  <a:lnTo>
                    <a:pt x="1317" y="186"/>
                  </a:lnTo>
                  <a:lnTo>
                    <a:pt x="1236" y="217"/>
                  </a:lnTo>
                  <a:lnTo>
                    <a:pt x="1157" y="249"/>
                  </a:lnTo>
                  <a:lnTo>
                    <a:pt x="1080" y="284"/>
                  </a:lnTo>
                  <a:lnTo>
                    <a:pt x="1002" y="322"/>
                  </a:lnTo>
                  <a:lnTo>
                    <a:pt x="929" y="364"/>
                  </a:lnTo>
                  <a:lnTo>
                    <a:pt x="854" y="405"/>
                  </a:lnTo>
                  <a:lnTo>
                    <a:pt x="783" y="449"/>
                  </a:lnTo>
                  <a:lnTo>
                    <a:pt x="712" y="494"/>
                  </a:lnTo>
                  <a:lnTo>
                    <a:pt x="644" y="542"/>
                  </a:lnTo>
                  <a:lnTo>
                    <a:pt x="577" y="591"/>
                  </a:lnTo>
                  <a:lnTo>
                    <a:pt x="510" y="642"/>
                  </a:lnTo>
                  <a:lnTo>
                    <a:pt x="447" y="696"/>
                  </a:lnTo>
                  <a:lnTo>
                    <a:pt x="383" y="751"/>
                  </a:lnTo>
                  <a:lnTo>
                    <a:pt x="324" y="807"/>
                  </a:lnTo>
                  <a:lnTo>
                    <a:pt x="265" y="866"/>
                  </a:lnTo>
                  <a:lnTo>
                    <a:pt x="207" y="925"/>
                  </a:lnTo>
                  <a:lnTo>
                    <a:pt x="152" y="986"/>
                  </a:lnTo>
                  <a:lnTo>
                    <a:pt x="101" y="1050"/>
                  </a:lnTo>
                  <a:lnTo>
                    <a:pt x="49" y="1115"/>
                  </a:lnTo>
                  <a:lnTo>
                    <a:pt x="0" y="1182"/>
                  </a:lnTo>
                </a:path>
              </a:pathLst>
            </a:custGeom>
            <a:noFill/>
            <a:ln w="87313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" name="Freeform 27"/>
            <p:cNvSpPr>
              <a:spLocks noEditPoints="1"/>
            </p:cNvSpPr>
            <p:nvPr/>
          </p:nvSpPr>
          <p:spPr bwMode="auto">
            <a:xfrm>
              <a:off x="5221288" y="7594600"/>
              <a:ext cx="617538" cy="501650"/>
            </a:xfrm>
            <a:custGeom>
              <a:avLst/>
              <a:gdLst>
                <a:gd name="T0" fmla="*/ 387 w 389"/>
                <a:gd name="T1" fmla="*/ 123 h 316"/>
                <a:gd name="T2" fmla="*/ 389 w 389"/>
                <a:gd name="T3" fmla="*/ 115 h 316"/>
                <a:gd name="T4" fmla="*/ 387 w 389"/>
                <a:gd name="T5" fmla="*/ 103 h 316"/>
                <a:gd name="T6" fmla="*/ 383 w 389"/>
                <a:gd name="T7" fmla="*/ 93 h 316"/>
                <a:gd name="T8" fmla="*/ 373 w 389"/>
                <a:gd name="T9" fmla="*/ 83 h 316"/>
                <a:gd name="T10" fmla="*/ 156 w 389"/>
                <a:gd name="T11" fmla="*/ 2 h 316"/>
                <a:gd name="T12" fmla="*/ 150 w 389"/>
                <a:gd name="T13" fmla="*/ 2 h 316"/>
                <a:gd name="T14" fmla="*/ 138 w 389"/>
                <a:gd name="T15" fmla="*/ 2 h 316"/>
                <a:gd name="T16" fmla="*/ 126 w 389"/>
                <a:gd name="T17" fmla="*/ 6 h 316"/>
                <a:gd name="T18" fmla="*/ 118 w 389"/>
                <a:gd name="T19" fmla="*/ 16 h 316"/>
                <a:gd name="T20" fmla="*/ 63 w 389"/>
                <a:gd name="T21" fmla="*/ 99 h 316"/>
                <a:gd name="T22" fmla="*/ 53 w 389"/>
                <a:gd name="T23" fmla="*/ 95 h 316"/>
                <a:gd name="T24" fmla="*/ 41 w 389"/>
                <a:gd name="T25" fmla="*/ 93 h 316"/>
                <a:gd name="T26" fmla="*/ 29 w 389"/>
                <a:gd name="T27" fmla="*/ 95 h 316"/>
                <a:gd name="T28" fmla="*/ 19 w 389"/>
                <a:gd name="T29" fmla="*/ 103 h 316"/>
                <a:gd name="T30" fmla="*/ 12 w 389"/>
                <a:gd name="T31" fmla="*/ 115 h 316"/>
                <a:gd name="T32" fmla="*/ 2 w 389"/>
                <a:gd name="T33" fmla="*/ 140 h 316"/>
                <a:gd name="T34" fmla="*/ 0 w 389"/>
                <a:gd name="T35" fmla="*/ 154 h 316"/>
                <a:gd name="T36" fmla="*/ 4 w 389"/>
                <a:gd name="T37" fmla="*/ 166 h 316"/>
                <a:gd name="T38" fmla="*/ 10 w 389"/>
                <a:gd name="T39" fmla="*/ 176 h 316"/>
                <a:gd name="T40" fmla="*/ 21 w 389"/>
                <a:gd name="T41" fmla="*/ 182 h 316"/>
                <a:gd name="T42" fmla="*/ 25 w 389"/>
                <a:gd name="T43" fmla="*/ 184 h 316"/>
                <a:gd name="T44" fmla="*/ 23 w 389"/>
                <a:gd name="T45" fmla="*/ 202 h 316"/>
                <a:gd name="T46" fmla="*/ 29 w 389"/>
                <a:gd name="T47" fmla="*/ 220 h 316"/>
                <a:gd name="T48" fmla="*/ 39 w 389"/>
                <a:gd name="T49" fmla="*/ 233 h 316"/>
                <a:gd name="T50" fmla="*/ 55 w 389"/>
                <a:gd name="T51" fmla="*/ 243 h 316"/>
                <a:gd name="T52" fmla="*/ 65 w 389"/>
                <a:gd name="T53" fmla="*/ 245 h 316"/>
                <a:gd name="T54" fmla="*/ 83 w 389"/>
                <a:gd name="T55" fmla="*/ 245 h 316"/>
                <a:gd name="T56" fmla="*/ 99 w 389"/>
                <a:gd name="T57" fmla="*/ 239 h 316"/>
                <a:gd name="T58" fmla="*/ 110 w 389"/>
                <a:gd name="T59" fmla="*/ 225 h 316"/>
                <a:gd name="T60" fmla="*/ 217 w 389"/>
                <a:gd name="T61" fmla="*/ 255 h 316"/>
                <a:gd name="T62" fmla="*/ 215 w 389"/>
                <a:gd name="T63" fmla="*/ 265 h 316"/>
                <a:gd name="T64" fmla="*/ 217 w 389"/>
                <a:gd name="T65" fmla="*/ 283 h 316"/>
                <a:gd name="T66" fmla="*/ 225 w 389"/>
                <a:gd name="T67" fmla="*/ 299 h 316"/>
                <a:gd name="T68" fmla="*/ 239 w 389"/>
                <a:gd name="T69" fmla="*/ 310 h 316"/>
                <a:gd name="T70" fmla="*/ 247 w 389"/>
                <a:gd name="T71" fmla="*/ 314 h 316"/>
                <a:gd name="T72" fmla="*/ 265 w 389"/>
                <a:gd name="T73" fmla="*/ 316 h 316"/>
                <a:gd name="T74" fmla="*/ 283 w 389"/>
                <a:gd name="T75" fmla="*/ 312 h 316"/>
                <a:gd name="T76" fmla="*/ 296 w 389"/>
                <a:gd name="T77" fmla="*/ 303 h 316"/>
                <a:gd name="T78" fmla="*/ 308 w 389"/>
                <a:gd name="T79" fmla="*/ 289 h 316"/>
                <a:gd name="T80" fmla="*/ 318 w 389"/>
                <a:gd name="T81" fmla="*/ 293 h 316"/>
                <a:gd name="T82" fmla="*/ 330 w 389"/>
                <a:gd name="T83" fmla="*/ 295 h 316"/>
                <a:gd name="T84" fmla="*/ 342 w 389"/>
                <a:gd name="T85" fmla="*/ 291 h 316"/>
                <a:gd name="T86" fmla="*/ 352 w 389"/>
                <a:gd name="T87" fmla="*/ 283 h 316"/>
                <a:gd name="T88" fmla="*/ 360 w 389"/>
                <a:gd name="T89" fmla="*/ 273 h 316"/>
                <a:gd name="T90" fmla="*/ 370 w 389"/>
                <a:gd name="T91" fmla="*/ 245 h 316"/>
                <a:gd name="T92" fmla="*/ 370 w 389"/>
                <a:gd name="T93" fmla="*/ 223 h 316"/>
                <a:gd name="T94" fmla="*/ 356 w 389"/>
                <a:gd name="T95" fmla="*/ 208 h 316"/>
                <a:gd name="T96" fmla="*/ 233 w 389"/>
                <a:gd name="T97" fmla="*/ 152 h 316"/>
                <a:gd name="T98" fmla="*/ 148 w 389"/>
                <a:gd name="T99" fmla="*/ 34 h 316"/>
                <a:gd name="T100" fmla="*/ 233 w 389"/>
                <a:gd name="T101" fmla="*/ 152 h 316"/>
                <a:gd name="T102" fmla="*/ 257 w 389"/>
                <a:gd name="T103" fmla="*/ 160 h 316"/>
                <a:gd name="T104" fmla="*/ 362 w 389"/>
                <a:gd name="T105" fmla="*/ 111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89" h="316">
                  <a:moveTo>
                    <a:pt x="356" y="208"/>
                  </a:moveTo>
                  <a:lnTo>
                    <a:pt x="387" y="123"/>
                  </a:lnTo>
                  <a:lnTo>
                    <a:pt x="387" y="123"/>
                  </a:lnTo>
                  <a:lnTo>
                    <a:pt x="389" y="115"/>
                  </a:lnTo>
                  <a:lnTo>
                    <a:pt x="389" y="109"/>
                  </a:lnTo>
                  <a:lnTo>
                    <a:pt x="387" y="103"/>
                  </a:lnTo>
                  <a:lnTo>
                    <a:pt x="385" y="97"/>
                  </a:lnTo>
                  <a:lnTo>
                    <a:pt x="383" y="93"/>
                  </a:lnTo>
                  <a:lnTo>
                    <a:pt x="379" y="87"/>
                  </a:lnTo>
                  <a:lnTo>
                    <a:pt x="373" y="83"/>
                  </a:lnTo>
                  <a:lnTo>
                    <a:pt x="368" y="81"/>
                  </a:lnTo>
                  <a:lnTo>
                    <a:pt x="156" y="2"/>
                  </a:lnTo>
                  <a:lnTo>
                    <a:pt x="156" y="2"/>
                  </a:lnTo>
                  <a:lnTo>
                    <a:pt x="150" y="2"/>
                  </a:lnTo>
                  <a:lnTo>
                    <a:pt x="144" y="0"/>
                  </a:lnTo>
                  <a:lnTo>
                    <a:pt x="138" y="2"/>
                  </a:lnTo>
                  <a:lnTo>
                    <a:pt x="132" y="4"/>
                  </a:lnTo>
                  <a:lnTo>
                    <a:pt x="126" y="6"/>
                  </a:lnTo>
                  <a:lnTo>
                    <a:pt x="122" y="12"/>
                  </a:lnTo>
                  <a:lnTo>
                    <a:pt x="118" y="16"/>
                  </a:lnTo>
                  <a:lnTo>
                    <a:pt x="116" y="22"/>
                  </a:lnTo>
                  <a:lnTo>
                    <a:pt x="63" y="99"/>
                  </a:lnTo>
                  <a:lnTo>
                    <a:pt x="53" y="95"/>
                  </a:lnTo>
                  <a:lnTo>
                    <a:pt x="53" y="95"/>
                  </a:lnTo>
                  <a:lnTo>
                    <a:pt x="47" y="93"/>
                  </a:lnTo>
                  <a:lnTo>
                    <a:pt x="41" y="93"/>
                  </a:lnTo>
                  <a:lnTo>
                    <a:pt x="35" y="93"/>
                  </a:lnTo>
                  <a:lnTo>
                    <a:pt x="29" y="95"/>
                  </a:lnTo>
                  <a:lnTo>
                    <a:pt x="23" y="99"/>
                  </a:lnTo>
                  <a:lnTo>
                    <a:pt x="19" y="103"/>
                  </a:lnTo>
                  <a:lnTo>
                    <a:pt x="16" y="109"/>
                  </a:lnTo>
                  <a:lnTo>
                    <a:pt x="12" y="115"/>
                  </a:lnTo>
                  <a:lnTo>
                    <a:pt x="2" y="140"/>
                  </a:lnTo>
                  <a:lnTo>
                    <a:pt x="2" y="140"/>
                  </a:lnTo>
                  <a:lnTo>
                    <a:pt x="0" y="148"/>
                  </a:lnTo>
                  <a:lnTo>
                    <a:pt x="0" y="154"/>
                  </a:lnTo>
                  <a:lnTo>
                    <a:pt x="2" y="160"/>
                  </a:lnTo>
                  <a:lnTo>
                    <a:pt x="4" y="166"/>
                  </a:lnTo>
                  <a:lnTo>
                    <a:pt x="6" y="172"/>
                  </a:lnTo>
                  <a:lnTo>
                    <a:pt x="10" y="176"/>
                  </a:lnTo>
                  <a:lnTo>
                    <a:pt x="16" y="180"/>
                  </a:lnTo>
                  <a:lnTo>
                    <a:pt x="21" y="182"/>
                  </a:lnTo>
                  <a:lnTo>
                    <a:pt x="25" y="184"/>
                  </a:lnTo>
                  <a:lnTo>
                    <a:pt x="25" y="184"/>
                  </a:lnTo>
                  <a:lnTo>
                    <a:pt x="23" y="194"/>
                  </a:lnTo>
                  <a:lnTo>
                    <a:pt x="23" y="202"/>
                  </a:lnTo>
                  <a:lnTo>
                    <a:pt x="25" y="212"/>
                  </a:lnTo>
                  <a:lnTo>
                    <a:pt x="29" y="220"/>
                  </a:lnTo>
                  <a:lnTo>
                    <a:pt x="33" y="227"/>
                  </a:lnTo>
                  <a:lnTo>
                    <a:pt x="39" y="233"/>
                  </a:lnTo>
                  <a:lnTo>
                    <a:pt x="47" y="239"/>
                  </a:lnTo>
                  <a:lnTo>
                    <a:pt x="55" y="243"/>
                  </a:lnTo>
                  <a:lnTo>
                    <a:pt x="55" y="243"/>
                  </a:lnTo>
                  <a:lnTo>
                    <a:pt x="65" y="245"/>
                  </a:lnTo>
                  <a:lnTo>
                    <a:pt x="73" y="247"/>
                  </a:lnTo>
                  <a:lnTo>
                    <a:pt x="83" y="245"/>
                  </a:lnTo>
                  <a:lnTo>
                    <a:pt x="91" y="243"/>
                  </a:lnTo>
                  <a:lnTo>
                    <a:pt x="99" y="239"/>
                  </a:lnTo>
                  <a:lnTo>
                    <a:pt x="105" y="233"/>
                  </a:lnTo>
                  <a:lnTo>
                    <a:pt x="110" y="225"/>
                  </a:lnTo>
                  <a:lnTo>
                    <a:pt x="116" y="218"/>
                  </a:lnTo>
                  <a:lnTo>
                    <a:pt x="217" y="255"/>
                  </a:lnTo>
                  <a:lnTo>
                    <a:pt x="217" y="255"/>
                  </a:lnTo>
                  <a:lnTo>
                    <a:pt x="215" y="265"/>
                  </a:lnTo>
                  <a:lnTo>
                    <a:pt x="215" y="273"/>
                  </a:lnTo>
                  <a:lnTo>
                    <a:pt x="217" y="283"/>
                  </a:lnTo>
                  <a:lnTo>
                    <a:pt x="219" y="291"/>
                  </a:lnTo>
                  <a:lnTo>
                    <a:pt x="225" y="299"/>
                  </a:lnTo>
                  <a:lnTo>
                    <a:pt x="231" y="305"/>
                  </a:lnTo>
                  <a:lnTo>
                    <a:pt x="239" y="310"/>
                  </a:lnTo>
                  <a:lnTo>
                    <a:pt x="247" y="314"/>
                  </a:lnTo>
                  <a:lnTo>
                    <a:pt x="247" y="314"/>
                  </a:lnTo>
                  <a:lnTo>
                    <a:pt x="257" y="316"/>
                  </a:lnTo>
                  <a:lnTo>
                    <a:pt x="265" y="316"/>
                  </a:lnTo>
                  <a:lnTo>
                    <a:pt x="275" y="316"/>
                  </a:lnTo>
                  <a:lnTo>
                    <a:pt x="283" y="312"/>
                  </a:lnTo>
                  <a:lnTo>
                    <a:pt x="290" y="309"/>
                  </a:lnTo>
                  <a:lnTo>
                    <a:pt x="296" y="303"/>
                  </a:lnTo>
                  <a:lnTo>
                    <a:pt x="302" y="297"/>
                  </a:lnTo>
                  <a:lnTo>
                    <a:pt x="308" y="289"/>
                  </a:lnTo>
                  <a:lnTo>
                    <a:pt x="318" y="293"/>
                  </a:lnTo>
                  <a:lnTo>
                    <a:pt x="318" y="293"/>
                  </a:lnTo>
                  <a:lnTo>
                    <a:pt x="324" y="293"/>
                  </a:lnTo>
                  <a:lnTo>
                    <a:pt x="330" y="295"/>
                  </a:lnTo>
                  <a:lnTo>
                    <a:pt x="336" y="293"/>
                  </a:lnTo>
                  <a:lnTo>
                    <a:pt x="342" y="291"/>
                  </a:lnTo>
                  <a:lnTo>
                    <a:pt x="348" y="287"/>
                  </a:lnTo>
                  <a:lnTo>
                    <a:pt x="352" y="283"/>
                  </a:lnTo>
                  <a:lnTo>
                    <a:pt x="356" y="279"/>
                  </a:lnTo>
                  <a:lnTo>
                    <a:pt x="360" y="273"/>
                  </a:lnTo>
                  <a:lnTo>
                    <a:pt x="370" y="245"/>
                  </a:lnTo>
                  <a:lnTo>
                    <a:pt x="370" y="245"/>
                  </a:lnTo>
                  <a:lnTo>
                    <a:pt x="371" y="233"/>
                  </a:lnTo>
                  <a:lnTo>
                    <a:pt x="370" y="223"/>
                  </a:lnTo>
                  <a:lnTo>
                    <a:pt x="364" y="214"/>
                  </a:lnTo>
                  <a:lnTo>
                    <a:pt x="356" y="208"/>
                  </a:lnTo>
                  <a:lnTo>
                    <a:pt x="356" y="208"/>
                  </a:lnTo>
                  <a:close/>
                  <a:moveTo>
                    <a:pt x="233" y="152"/>
                  </a:moveTo>
                  <a:lnTo>
                    <a:pt x="99" y="103"/>
                  </a:lnTo>
                  <a:lnTo>
                    <a:pt x="148" y="34"/>
                  </a:lnTo>
                  <a:lnTo>
                    <a:pt x="263" y="75"/>
                  </a:lnTo>
                  <a:lnTo>
                    <a:pt x="233" y="152"/>
                  </a:lnTo>
                  <a:close/>
                  <a:moveTo>
                    <a:pt x="332" y="188"/>
                  </a:moveTo>
                  <a:lnTo>
                    <a:pt x="257" y="160"/>
                  </a:lnTo>
                  <a:lnTo>
                    <a:pt x="286" y="83"/>
                  </a:lnTo>
                  <a:lnTo>
                    <a:pt x="362" y="111"/>
                  </a:lnTo>
                  <a:lnTo>
                    <a:pt x="332" y="188"/>
                  </a:lnTo>
                  <a:close/>
                </a:path>
              </a:pathLst>
            </a:custGeom>
            <a:solidFill>
              <a:srgbClr val="C9CAC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" name="Freeform 28"/>
            <p:cNvSpPr>
              <a:spLocks/>
            </p:cNvSpPr>
            <p:nvPr/>
          </p:nvSpPr>
          <p:spPr bwMode="auto">
            <a:xfrm>
              <a:off x="2112963" y="8102600"/>
              <a:ext cx="3282950" cy="336550"/>
            </a:xfrm>
            <a:custGeom>
              <a:avLst/>
              <a:gdLst>
                <a:gd name="T0" fmla="*/ 0 w 2068"/>
                <a:gd name="T1" fmla="*/ 0 h 212"/>
                <a:gd name="T2" fmla="*/ 0 w 2068"/>
                <a:gd name="T3" fmla="*/ 0 h 212"/>
                <a:gd name="T4" fmla="*/ 45 w 2068"/>
                <a:gd name="T5" fmla="*/ 20 h 212"/>
                <a:gd name="T6" fmla="*/ 103 w 2068"/>
                <a:gd name="T7" fmla="*/ 42 h 212"/>
                <a:gd name="T8" fmla="*/ 178 w 2068"/>
                <a:gd name="T9" fmla="*/ 68 h 212"/>
                <a:gd name="T10" fmla="*/ 271 w 2068"/>
                <a:gd name="T11" fmla="*/ 97 h 212"/>
                <a:gd name="T12" fmla="*/ 382 w 2068"/>
                <a:gd name="T13" fmla="*/ 127 h 212"/>
                <a:gd name="T14" fmla="*/ 443 w 2068"/>
                <a:gd name="T15" fmla="*/ 141 h 212"/>
                <a:gd name="T16" fmla="*/ 508 w 2068"/>
                <a:gd name="T17" fmla="*/ 155 h 212"/>
                <a:gd name="T18" fmla="*/ 575 w 2068"/>
                <a:gd name="T19" fmla="*/ 168 h 212"/>
                <a:gd name="T20" fmla="*/ 647 w 2068"/>
                <a:gd name="T21" fmla="*/ 180 h 212"/>
                <a:gd name="T22" fmla="*/ 722 w 2068"/>
                <a:gd name="T23" fmla="*/ 190 h 212"/>
                <a:gd name="T24" fmla="*/ 799 w 2068"/>
                <a:gd name="T25" fmla="*/ 198 h 212"/>
                <a:gd name="T26" fmla="*/ 878 w 2068"/>
                <a:gd name="T27" fmla="*/ 206 h 212"/>
                <a:gd name="T28" fmla="*/ 961 w 2068"/>
                <a:gd name="T29" fmla="*/ 210 h 212"/>
                <a:gd name="T30" fmla="*/ 1044 w 2068"/>
                <a:gd name="T31" fmla="*/ 212 h 212"/>
                <a:gd name="T32" fmla="*/ 1131 w 2068"/>
                <a:gd name="T33" fmla="*/ 212 h 212"/>
                <a:gd name="T34" fmla="*/ 1220 w 2068"/>
                <a:gd name="T35" fmla="*/ 208 h 212"/>
                <a:gd name="T36" fmla="*/ 1309 w 2068"/>
                <a:gd name="T37" fmla="*/ 202 h 212"/>
                <a:gd name="T38" fmla="*/ 1402 w 2068"/>
                <a:gd name="T39" fmla="*/ 192 h 212"/>
                <a:gd name="T40" fmla="*/ 1495 w 2068"/>
                <a:gd name="T41" fmla="*/ 178 h 212"/>
                <a:gd name="T42" fmla="*/ 1588 w 2068"/>
                <a:gd name="T43" fmla="*/ 161 h 212"/>
                <a:gd name="T44" fmla="*/ 1683 w 2068"/>
                <a:gd name="T45" fmla="*/ 137 h 212"/>
                <a:gd name="T46" fmla="*/ 1780 w 2068"/>
                <a:gd name="T47" fmla="*/ 111 h 212"/>
                <a:gd name="T48" fmla="*/ 1875 w 2068"/>
                <a:gd name="T49" fmla="*/ 79 h 212"/>
                <a:gd name="T50" fmla="*/ 1924 w 2068"/>
                <a:gd name="T51" fmla="*/ 62 h 212"/>
                <a:gd name="T52" fmla="*/ 1972 w 2068"/>
                <a:gd name="T53" fmla="*/ 42 h 212"/>
                <a:gd name="T54" fmla="*/ 2021 w 2068"/>
                <a:gd name="T55" fmla="*/ 22 h 212"/>
                <a:gd name="T56" fmla="*/ 2068 w 2068"/>
                <a:gd name="T57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068" h="212">
                  <a:moveTo>
                    <a:pt x="0" y="0"/>
                  </a:moveTo>
                  <a:lnTo>
                    <a:pt x="0" y="0"/>
                  </a:lnTo>
                  <a:lnTo>
                    <a:pt x="45" y="20"/>
                  </a:lnTo>
                  <a:lnTo>
                    <a:pt x="103" y="42"/>
                  </a:lnTo>
                  <a:lnTo>
                    <a:pt x="178" y="68"/>
                  </a:lnTo>
                  <a:lnTo>
                    <a:pt x="271" y="97"/>
                  </a:lnTo>
                  <a:lnTo>
                    <a:pt x="382" y="127"/>
                  </a:lnTo>
                  <a:lnTo>
                    <a:pt x="443" y="141"/>
                  </a:lnTo>
                  <a:lnTo>
                    <a:pt x="508" y="155"/>
                  </a:lnTo>
                  <a:lnTo>
                    <a:pt x="575" y="168"/>
                  </a:lnTo>
                  <a:lnTo>
                    <a:pt x="647" y="180"/>
                  </a:lnTo>
                  <a:lnTo>
                    <a:pt x="722" y="190"/>
                  </a:lnTo>
                  <a:lnTo>
                    <a:pt x="799" y="198"/>
                  </a:lnTo>
                  <a:lnTo>
                    <a:pt x="878" y="206"/>
                  </a:lnTo>
                  <a:lnTo>
                    <a:pt x="961" y="210"/>
                  </a:lnTo>
                  <a:lnTo>
                    <a:pt x="1044" y="212"/>
                  </a:lnTo>
                  <a:lnTo>
                    <a:pt x="1131" y="212"/>
                  </a:lnTo>
                  <a:lnTo>
                    <a:pt x="1220" y="208"/>
                  </a:lnTo>
                  <a:lnTo>
                    <a:pt x="1309" y="202"/>
                  </a:lnTo>
                  <a:lnTo>
                    <a:pt x="1402" y="192"/>
                  </a:lnTo>
                  <a:lnTo>
                    <a:pt x="1495" y="178"/>
                  </a:lnTo>
                  <a:lnTo>
                    <a:pt x="1588" y="161"/>
                  </a:lnTo>
                  <a:lnTo>
                    <a:pt x="1683" y="137"/>
                  </a:lnTo>
                  <a:lnTo>
                    <a:pt x="1780" y="111"/>
                  </a:lnTo>
                  <a:lnTo>
                    <a:pt x="1875" y="79"/>
                  </a:lnTo>
                  <a:lnTo>
                    <a:pt x="1924" y="62"/>
                  </a:lnTo>
                  <a:lnTo>
                    <a:pt x="1972" y="42"/>
                  </a:lnTo>
                  <a:lnTo>
                    <a:pt x="2021" y="22"/>
                  </a:lnTo>
                  <a:lnTo>
                    <a:pt x="2068" y="0"/>
                  </a:lnTo>
                </a:path>
              </a:pathLst>
            </a:custGeom>
            <a:noFill/>
            <a:ln w="63500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" name="Freeform 29"/>
            <p:cNvSpPr>
              <a:spLocks/>
            </p:cNvSpPr>
            <p:nvPr/>
          </p:nvSpPr>
          <p:spPr bwMode="auto">
            <a:xfrm>
              <a:off x="982663" y="8718550"/>
              <a:ext cx="5543550" cy="652463"/>
            </a:xfrm>
            <a:custGeom>
              <a:avLst/>
              <a:gdLst>
                <a:gd name="T0" fmla="*/ 0 w 3492"/>
                <a:gd name="T1" fmla="*/ 0 h 411"/>
                <a:gd name="T2" fmla="*/ 0 w 3492"/>
                <a:gd name="T3" fmla="*/ 0 h 411"/>
                <a:gd name="T4" fmla="*/ 18 w 3492"/>
                <a:gd name="T5" fmla="*/ 10 h 411"/>
                <a:gd name="T6" fmla="*/ 73 w 3492"/>
                <a:gd name="T7" fmla="*/ 38 h 411"/>
                <a:gd name="T8" fmla="*/ 162 w 3492"/>
                <a:gd name="T9" fmla="*/ 79 h 411"/>
                <a:gd name="T10" fmla="*/ 219 w 3492"/>
                <a:gd name="T11" fmla="*/ 103 h 411"/>
                <a:gd name="T12" fmla="*/ 285 w 3492"/>
                <a:gd name="T13" fmla="*/ 130 h 411"/>
                <a:gd name="T14" fmla="*/ 356 w 3492"/>
                <a:gd name="T15" fmla="*/ 158 h 411"/>
                <a:gd name="T16" fmla="*/ 435 w 3492"/>
                <a:gd name="T17" fmla="*/ 186 h 411"/>
                <a:gd name="T18" fmla="*/ 522 w 3492"/>
                <a:gd name="T19" fmla="*/ 215 h 411"/>
                <a:gd name="T20" fmla="*/ 615 w 3492"/>
                <a:gd name="T21" fmla="*/ 243 h 411"/>
                <a:gd name="T22" fmla="*/ 714 w 3492"/>
                <a:gd name="T23" fmla="*/ 273 h 411"/>
                <a:gd name="T24" fmla="*/ 819 w 3492"/>
                <a:gd name="T25" fmla="*/ 299 h 411"/>
                <a:gd name="T26" fmla="*/ 931 w 3492"/>
                <a:gd name="T27" fmla="*/ 324 h 411"/>
                <a:gd name="T28" fmla="*/ 1048 w 3492"/>
                <a:gd name="T29" fmla="*/ 348 h 411"/>
                <a:gd name="T30" fmla="*/ 1171 w 3492"/>
                <a:gd name="T31" fmla="*/ 368 h 411"/>
                <a:gd name="T32" fmla="*/ 1299 w 3492"/>
                <a:gd name="T33" fmla="*/ 386 h 411"/>
                <a:gd name="T34" fmla="*/ 1432 w 3492"/>
                <a:gd name="T35" fmla="*/ 397 h 411"/>
                <a:gd name="T36" fmla="*/ 1501 w 3492"/>
                <a:gd name="T37" fmla="*/ 403 h 411"/>
                <a:gd name="T38" fmla="*/ 1570 w 3492"/>
                <a:gd name="T39" fmla="*/ 407 h 411"/>
                <a:gd name="T40" fmla="*/ 1639 w 3492"/>
                <a:gd name="T41" fmla="*/ 409 h 411"/>
                <a:gd name="T42" fmla="*/ 1713 w 3492"/>
                <a:gd name="T43" fmla="*/ 411 h 411"/>
                <a:gd name="T44" fmla="*/ 1784 w 3492"/>
                <a:gd name="T45" fmla="*/ 411 h 411"/>
                <a:gd name="T46" fmla="*/ 1859 w 3492"/>
                <a:gd name="T47" fmla="*/ 411 h 411"/>
                <a:gd name="T48" fmla="*/ 1932 w 3492"/>
                <a:gd name="T49" fmla="*/ 407 h 411"/>
                <a:gd name="T50" fmla="*/ 2007 w 3492"/>
                <a:gd name="T51" fmla="*/ 403 h 411"/>
                <a:gd name="T52" fmla="*/ 2084 w 3492"/>
                <a:gd name="T53" fmla="*/ 397 h 411"/>
                <a:gd name="T54" fmla="*/ 2161 w 3492"/>
                <a:gd name="T55" fmla="*/ 391 h 411"/>
                <a:gd name="T56" fmla="*/ 2241 w 3492"/>
                <a:gd name="T57" fmla="*/ 382 h 411"/>
                <a:gd name="T58" fmla="*/ 2320 w 3492"/>
                <a:gd name="T59" fmla="*/ 372 h 411"/>
                <a:gd name="T60" fmla="*/ 2399 w 3492"/>
                <a:gd name="T61" fmla="*/ 358 h 411"/>
                <a:gd name="T62" fmla="*/ 2480 w 3492"/>
                <a:gd name="T63" fmla="*/ 344 h 411"/>
                <a:gd name="T64" fmla="*/ 2561 w 3492"/>
                <a:gd name="T65" fmla="*/ 328 h 411"/>
                <a:gd name="T66" fmla="*/ 2642 w 3492"/>
                <a:gd name="T67" fmla="*/ 308 h 411"/>
                <a:gd name="T68" fmla="*/ 2725 w 3492"/>
                <a:gd name="T69" fmla="*/ 289 h 411"/>
                <a:gd name="T70" fmla="*/ 2808 w 3492"/>
                <a:gd name="T71" fmla="*/ 265 h 411"/>
                <a:gd name="T72" fmla="*/ 2891 w 3492"/>
                <a:gd name="T73" fmla="*/ 241 h 411"/>
                <a:gd name="T74" fmla="*/ 2976 w 3492"/>
                <a:gd name="T75" fmla="*/ 214 h 411"/>
                <a:gd name="T76" fmla="*/ 3061 w 3492"/>
                <a:gd name="T77" fmla="*/ 184 h 411"/>
                <a:gd name="T78" fmla="*/ 3146 w 3492"/>
                <a:gd name="T79" fmla="*/ 152 h 411"/>
                <a:gd name="T80" fmla="*/ 3231 w 3492"/>
                <a:gd name="T81" fmla="*/ 119 h 411"/>
                <a:gd name="T82" fmla="*/ 3318 w 3492"/>
                <a:gd name="T83" fmla="*/ 81 h 411"/>
                <a:gd name="T84" fmla="*/ 3405 w 3492"/>
                <a:gd name="T85" fmla="*/ 41 h 411"/>
                <a:gd name="T86" fmla="*/ 3492 w 3492"/>
                <a:gd name="T87" fmla="*/ 0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492" h="411">
                  <a:moveTo>
                    <a:pt x="0" y="0"/>
                  </a:moveTo>
                  <a:lnTo>
                    <a:pt x="0" y="0"/>
                  </a:lnTo>
                  <a:lnTo>
                    <a:pt x="18" y="10"/>
                  </a:lnTo>
                  <a:lnTo>
                    <a:pt x="73" y="38"/>
                  </a:lnTo>
                  <a:lnTo>
                    <a:pt x="162" y="79"/>
                  </a:lnTo>
                  <a:lnTo>
                    <a:pt x="219" y="103"/>
                  </a:lnTo>
                  <a:lnTo>
                    <a:pt x="285" y="130"/>
                  </a:lnTo>
                  <a:lnTo>
                    <a:pt x="356" y="158"/>
                  </a:lnTo>
                  <a:lnTo>
                    <a:pt x="435" y="186"/>
                  </a:lnTo>
                  <a:lnTo>
                    <a:pt x="522" y="215"/>
                  </a:lnTo>
                  <a:lnTo>
                    <a:pt x="615" y="243"/>
                  </a:lnTo>
                  <a:lnTo>
                    <a:pt x="714" y="273"/>
                  </a:lnTo>
                  <a:lnTo>
                    <a:pt x="819" y="299"/>
                  </a:lnTo>
                  <a:lnTo>
                    <a:pt x="931" y="324"/>
                  </a:lnTo>
                  <a:lnTo>
                    <a:pt x="1048" y="348"/>
                  </a:lnTo>
                  <a:lnTo>
                    <a:pt x="1171" y="368"/>
                  </a:lnTo>
                  <a:lnTo>
                    <a:pt x="1299" y="386"/>
                  </a:lnTo>
                  <a:lnTo>
                    <a:pt x="1432" y="397"/>
                  </a:lnTo>
                  <a:lnTo>
                    <a:pt x="1501" y="403"/>
                  </a:lnTo>
                  <a:lnTo>
                    <a:pt x="1570" y="407"/>
                  </a:lnTo>
                  <a:lnTo>
                    <a:pt x="1639" y="409"/>
                  </a:lnTo>
                  <a:lnTo>
                    <a:pt x="1713" y="411"/>
                  </a:lnTo>
                  <a:lnTo>
                    <a:pt x="1784" y="411"/>
                  </a:lnTo>
                  <a:lnTo>
                    <a:pt x="1859" y="411"/>
                  </a:lnTo>
                  <a:lnTo>
                    <a:pt x="1932" y="407"/>
                  </a:lnTo>
                  <a:lnTo>
                    <a:pt x="2007" y="403"/>
                  </a:lnTo>
                  <a:lnTo>
                    <a:pt x="2084" y="397"/>
                  </a:lnTo>
                  <a:lnTo>
                    <a:pt x="2161" y="391"/>
                  </a:lnTo>
                  <a:lnTo>
                    <a:pt x="2241" y="382"/>
                  </a:lnTo>
                  <a:lnTo>
                    <a:pt x="2320" y="372"/>
                  </a:lnTo>
                  <a:lnTo>
                    <a:pt x="2399" y="358"/>
                  </a:lnTo>
                  <a:lnTo>
                    <a:pt x="2480" y="344"/>
                  </a:lnTo>
                  <a:lnTo>
                    <a:pt x="2561" y="328"/>
                  </a:lnTo>
                  <a:lnTo>
                    <a:pt x="2642" y="308"/>
                  </a:lnTo>
                  <a:lnTo>
                    <a:pt x="2725" y="289"/>
                  </a:lnTo>
                  <a:lnTo>
                    <a:pt x="2808" y="265"/>
                  </a:lnTo>
                  <a:lnTo>
                    <a:pt x="2891" y="241"/>
                  </a:lnTo>
                  <a:lnTo>
                    <a:pt x="2976" y="214"/>
                  </a:lnTo>
                  <a:lnTo>
                    <a:pt x="3061" y="184"/>
                  </a:lnTo>
                  <a:lnTo>
                    <a:pt x="3146" y="152"/>
                  </a:lnTo>
                  <a:lnTo>
                    <a:pt x="3231" y="119"/>
                  </a:lnTo>
                  <a:lnTo>
                    <a:pt x="3318" y="81"/>
                  </a:lnTo>
                  <a:lnTo>
                    <a:pt x="3405" y="41"/>
                  </a:lnTo>
                  <a:lnTo>
                    <a:pt x="3492" y="0"/>
                  </a:lnTo>
                </a:path>
              </a:pathLst>
            </a:custGeom>
            <a:noFill/>
            <a:ln w="63500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" name="Freeform 30"/>
            <p:cNvSpPr>
              <a:spLocks/>
            </p:cNvSpPr>
            <p:nvPr/>
          </p:nvSpPr>
          <p:spPr bwMode="auto">
            <a:xfrm>
              <a:off x="1720850" y="7823200"/>
              <a:ext cx="1568450" cy="1830388"/>
            </a:xfrm>
            <a:custGeom>
              <a:avLst/>
              <a:gdLst>
                <a:gd name="T0" fmla="*/ 988 w 988"/>
                <a:gd name="T1" fmla="*/ 0 h 1153"/>
                <a:gd name="T2" fmla="*/ 988 w 988"/>
                <a:gd name="T3" fmla="*/ 0 h 1153"/>
                <a:gd name="T4" fmla="*/ 959 w 988"/>
                <a:gd name="T5" fmla="*/ 16 h 1153"/>
                <a:gd name="T6" fmla="*/ 925 w 988"/>
                <a:gd name="T7" fmla="*/ 34 h 1153"/>
                <a:gd name="T8" fmla="*/ 878 w 988"/>
                <a:gd name="T9" fmla="*/ 60 h 1153"/>
                <a:gd name="T10" fmla="*/ 822 w 988"/>
                <a:gd name="T11" fmla="*/ 95 h 1153"/>
                <a:gd name="T12" fmla="*/ 759 w 988"/>
                <a:gd name="T13" fmla="*/ 139 h 1153"/>
                <a:gd name="T14" fmla="*/ 688 w 988"/>
                <a:gd name="T15" fmla="*/ 192 h 1153"/>
                <a:gd name="T16" fmla="*/ 650 w 988"/>
                <a:gd name="T17" fmla="*/ 222 h 1153"/>
                <a:gd name="T18" fmla="*/ 611 w 988"/>
                <a:gd name="T19" fmla="*/ 255 h 1153"/>
                <a:gd name="T20" fmla="*/ 571 w 988"/>
                <a:gd name="T21" fmla="*/ 289 h 1153"/>
                <a:gd name="T22" fmla="*/ 532 w 988"/>
                <a:gd name="T23" fmla="*/ 327 h 1153"/>
                <a:gd name="T24" fmla="*/ 490 w 988"/>
                <a:gd name="T25" fmla="*/ 368 h 1153"/>
                <a:gd name="T26" fmla="*/ 451 w 988"/>
                <a:gd name="T27" fmla="*/ 412 h 1153"/>
                <a:gd name="T28" fmla="*/ 409 w 988"/>
                <a:gd name="T29" fmla="*/ 457 h 1153"/>
                <a:gd name="T30" fmla="*/ 368 w 988"/>
                <a:gd name="T31" fmla="*/ 505 h 1153"/>
                <a:gd name="T32" fmla="*/ 326 w 988"/>
                <a:gd name="T33" fmla="*/ 556 h 1153"/>
                <a:gd name="T34" fmla="*/ 286 w 988"/>
                <a:gd name="T35" fmla="*/ 609 h 1153"/>
                <a:gd name="T36" fmla="*/ 247 w 988"/>
                <a:gd name="T37" fmla="*/ 667 h 1153"/>
                <a:gd name="T38" fmla="*/ 207 w 988"/>
                <a:gd name="T39" fmla="*/ 728 h 1153"/>
                <a:gd name="T40" fmla="*/ 170 w 988"/>
                <a:gd name="T41" fmla="*/ 789 h 1153"/>
                <a:gd name="T42" fmla="*/ 132 w 988"/>
                <a:gd name="T43" fmla="*/ 857 h 1153"/>
                <a:gd name="T44" fmla="*/ 97 w 988"/>
                <a:gd name="T45" fmla="*/ 926 h 1153"/>
                <a:gd name="T46" fmla="*/ 63 w 988"/>
                <a:gd name="T47" fmla="*/ 997 h 1153"/>
                <a:gd name="T48" fmla="*/ 31 w 988"/>
                <a:gd name="T49" fmla="*/ 1074 h 1153"/>
                <a:gd name="T50" fmla="*/ 0 w 988"/>
                <a:gd name="T51" fmla="*/ 1153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8" h="1153">
                  <a:moveTo>
                    <a:pt x="988" y="0"/>
                  </a:moveTo>
                  <a:lnTo>
                    <a:pt x="988" y="0"/>
                  </a:lnTo>
                  <a:lnTo>
                    <a:pt x="959" y="16"/>
                  </a:lnTo>
                  <a:lnTo>
                    <a:pt x="925" y="34"/>
                  </a:lnTo>
                  <a:lnTo>
                    <a:pt x="878" y="60"/>
                  </a:lnTo>
                  <a:lnTo>
                    <a:pt x="822" y="95"/>
                  </a:lnTo>
                  <a:lnTo>
                    <a:pt x="759" y="139"/>
                  </a:lnTo>
                  <a:lnTo>
                    <a:pt x="688" y="192"/>
                  </a:lnTo>
                  <a:lnTo>
                    <a:pt x="650" y="222"/>
                  </a:lnTo>
                  <a:lnTo>
                    <a:pt x="611" y="255"/>
                  </a:lnTo>
                  <a:lnTo>
                    <a:pt x="571" y="289"/>
                  </a:lnTo>
                  <a:lnTo>
                    <a:pt x="532" y="327"/>
                  </a:lnTo>
                  <a:lnTo>
                    <a:pt x="490" y="368"/>
                  </a:lnTo>
                  <a:lnTo>
                    <a:pt x="451" y="412"/>
                  </a:lnTo>
                  <a:lnTo>
                    <a:pt x="409" y="457"/>
                  </a:lnTo>
                  <a:lnTo>
                    <a:pt x="368" y="505"/>
                  </a:lnTo>
                  <a:lnTo>
                    <a:pt x="326" y="556"/>
                  </a:lnTo>
                  <a:lnTo>
                    <a:pt x="286" y="609"/>
                  </a:lnTo>
                  <a:lnTo>
                    <a:pt x="247" y="667"/>
                  </a:lnTo>
                  <a:lnTo>
                    <a:pt x="207" y="728"/>
                  </a:lnTo>
                  <a:lnTo>
                    <a:pt x="170" y="789"/>
                  </a:lnTo>
                  <a:lnTo>
                    <a:pt x="132" y="857"/>
                  </a:lnTo>
                  <a:lnTo>
                    <a:pt x="97" y="926"/>
                  </a:lnTo>
                  <a:lnTo>
                    <a:pt x="63" y="997"/>
                  </a:lnTo>
                  <a:lnTo>
                    <a:pt x="31" y="1074"/>
                  </a:lnTo>
                  <a:lnTo>
                    <a:pt x="0" y="1153"/>
                  </a:lnTo>
                </a:path>
              </a:pathLst>
            </a:custGeom>
            <a:noFill/>
            <a:ln w="63500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" name="Freeform 31"/>
            <p:cNvSpPr>
              <a:spLocks/>
            </p:cNvSpPr>
            <p:nvPr/>
          </p:nvSpPr>
          <p:spPr bwMode="auto">
            <a:xfrm>
              <a:off x="4216400" y="7823200"/>
              <a:ext cx="1570038" cy="1830388"/>
            </a:xfrm>
            <a:custGeom>
              <a:avLst/>
              <a:gdLst>
                <a:gd name="T0" fmla="*/ 0 w 989"/>
                <a:gd name="T1" fmla="*/ 0 h 1153"/>
                <a:gd name="T2" fmla="*/ 0 w 989"/>
                <a:gd name="T3" fmla="*/ 0 h 1153"/>
                <a:gd name="T4" fmla="*/ 30 w 989"/>
                <a:gd name="T5" fmla="*/ 16 h 1153"/>
                <a:gd name="T6" fmla="*/ 65 w 989"/>
                <a:gd name="T7" fmla="*/ 34 h 1153"/>
                <a:gd name="T8" fmla="*/ 111 w 989"/>
                <a:gd name="T9" fmla="*/ 60 h 1153"/>
                <a:gd name="T10" fmla="*/ 166 w 989"/>
                <a:gd name="T11" fmla="*/ 95 h 1153"/>
                <a:gd name="T12" fmla="*/ 231 w 989"/>
                <a:gd name="T13" fmla="*/ 139 h 1153"/>
                <a:gd name="T14" fmla="*/ 302 w 989"/>
                <a:gd name="T15" fmla="*/ 192 h 1153"/>
                <a:gd name="T16" fmla="*/ 338 w 989"/>
                <a:gd name="T17" fmla="*/ 222 h 1153"/>
                <a:gd name="T18" fmla="*/ 378 w 989"/>
                <a:gd name="T19" fmla="*/ 255 h 1153"/>
                <a:gd name="T20" fmla="*/ 417 w 989"/>
                <a:gd name="T21" fmla="*/ 289 h 1153"/>
                <a:gd name="T22" fmla="*/ 457 w 989"/>
                <a:gd name="T23" fmla="*/ 327 h 1153"/>
                <a:gd name="T24" fmla="*/ 498 w 989"/>
                <a:gd name="T25" fmla="*/ 368 h 1153"/>
                <a:gd name="T26" fmla="*/ 540 w 989"/>
                <a:gd name="T27" fmla="*/ 412 h 1153"/>
                <a:gd name="T28" fmla="*/ 579 w 989"/>
                <a:gd name="T29" fmla="*/ 457 h 1153"/>
                <a:gd name="T30" fmla="*/ 621 w 989"/>
                <a:gd name="T31" fmla="*/ 505 h 1153"/>
                <a:gd name="T32" fmla="*/ 662 w 989"/>
                <a:gd name="T33" fmla="*/ 556 h 1153"/>
                <a:gd name="T34" fmla="*/ 704 w 989"/>
                <a:gd name="T35" fmla="*/ 609 h 1153"/>
                <a:gd name="T36" fmla="*/ 743 w 989"/>
                <a:gd name="T37" fmla="*/ 667 h 1153"/>
                <a:gd name="T38" fmla="*/ 781 w 989"/>
                <a:gd name="T39" fmla="*/ 728 h 1153"/>
                <a:gd name="T40" fmla="*/ 821 w 989"/>
                <a:gd name="T41" fmla="*/ 789 h 1153"/>
                <a:gd name="T42" fmla="*/ 856 w 989"/>
                <a:gd name="T43" fmla="*/ 857 h 1153"/>
                <a:gd name="T44" fmla="*/ 892 w 989"/>
                <a:gd name="T45" fmla="*/ 926 h 1153"/>
                <a:gd name="T46" fmla="*/ 925 w 989"/>
                <a:gd name="T47" fmla="*/ 997 h 1153"/>
                <a:gd name="T48" fmla="*/ 959 w 989"/>
                <a:gd name="T49" fmla="*/ 1074 h 1153"/>
                <a:gd name="T50" fmla="*/ 989 w 989"/>
                <a:gd name="T51" fmla="*/ 1153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9" h="1153">
                  <a:moveTo>
                    <a:pt x="0" y="0"/>
                  </a:moveTo>
                  <a:lnTo>
                    <a:pt x="0" y="0"/>
                  </a:lnTo>
                  <a:lnTo>
                    <a:pt x="30" y="16"/>
                  </a:lnTo>
                  <a:lnTo>
                    <a:pt x="65" y="34"/>
                  </a:lnTo>
                  <a:lnTo>
                    <a:pt x="111" y="60"/>
                  </a:lnTo>
                  <a:lnTo>
                    <a:pt x="166" y="95"/>
                  </a:lnTo>
                  <a:lnTo>
                    <a:pt x="231" y="139"/>
                  </a:lnTo>
                  <a:lnTo>
                    <a:pt x="302" y="192"/>
                  </a:lnTo>
                  <a:lnTo>
                    <a:pt x="338" y="222"/>
                  </a:lnTo>
                  <a:lnTo>
                    <a:pt x="378" y="255"/>
                  </a:lnTo>
                  <a:lnTo>
                    <a:pt x="417" y="289"/>
                  </a:lnTo>
                  <a:lnTo>
                    <a:pt x="457" y="327"/>
                  </a:lnTo>
                  <a:lnTo>
                    <a:pt x="498" y="368"/>
                  </a:lnTo>
                  <a:lnTo>
                    <a:pt x="540" y="412"/>
                  </a:lnTo>
                  <a:lnTo>
                    <a:pt x="579" y="457"/>
                  </a:lnTo>
                  <a:lnTo>
                    <a:pt x="621" y="505"/>
                  </a:lnTo>
                  <a:lnTo>
                    <a:pt x="662" y="556"/>
                  </a:lnTo>
                  <a:lnTo>
                    <a:pt x="704" y="609"/>
                  </a:lnTo>
                  <a:lnTo>
                    <a:pt x="743" y="667"/>
                  </a:lnTo>
                  <a:lnTo>
                    <a:pt x="781" y="728"/>
                  </a:lnTo>
                  <a:lnTo>
                    <a:pt x="821" y="789"/>
                  </a:lnTo>
                  <a:lnTo>
                    <a:pt x="856" y="857"/>
                  </a:lnTo>
                  <a:lnTo>
                    <a:pt x="892" y="926"/>
                  </a:lnTo>
                  <a:lnTo>
                    <a:pt x="925" y="997"/>
                  </a:lnTo>
                  <a:lnTo>
                    <a:pt x="959" y="1074"/>
                  </a:lnTo>
                  <a:lnTo>
                    <a:pt x="989" y="1153"/>
                  </a:lnTo>
                </a:path>
              </a:pathLst>
            </a:custGeom>
            <a:noFill/>
            <a:ln w="63500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" name="Line 32"/>
            <p:cNvSpPr>
              <a:spLocks noChangeShapeType="1"/>
            </p:cNvSpPr>
            <p:nvPr/>
          </p:nvSpPr>
          <p:spPr bwMode="auto">
            <a:xfrm>
              <a:off x="3779838" y="7777163"/>
              <a:ext cx="0" cy="1876425"/>
            </a:xfrm>
            <a:prstGeom prst="line">
              <a:avLst/>
            </a:prstGeom>
            <a:noFill/>
            <a:ln w="63500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2" name="テキスト ボックス 1"/>
          <p:cNvSpPr txBox="1"/>
          <p:nvPr/>
        </p:nvSpPr>
        <p:spPr>
          <a:xfrm>
            <a:off x="1707072" y="9789333"/>
            <a:ext cx="414553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株式会社　井上自動車</a:t>
            </a:r>
            <a:endParaRPr kumimoji="1" lang="en-US" altLang="ja-JP" sz="2800" b="1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山形県米沢市花沢町</a:t>
            </a:r>
            <a:r>
              <a:rPr kumimoji="1" lang="en-US" altLang="ja-JP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2834-1</a:t>
            </a:r>
            <a:endParaRPr kumimoji="1" lang="ja-JP" altLang="en-US" b="1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2470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サマータイム導入ポスター.potx" id="{FB7310B0-7DF9-4107-9A54-D8B24222B88E}" vid="{55391E82-9D6E-41AD-A199-6EDD534FE9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22402_summertime_poster</Template>
  <TotalTime>296</TotalTime>
  <Words>91</Words>
  <Application>Microsoft Office PowerPoint</Application>
  <PresentationFormat>ユーザー設定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HG創英角ﾎﾟｯﾌﾟ体</vt:lpstr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jeasus.co@chime.ocn.ne.jp</dc:creator>
  <cp:lastModifiedBy>jeasus.co@chime.ocn.ne.jp</cp:lastModifiedBy>
  <cp:revision>1</cp:revision>
  <cp:lastPrinted>2023-01-28T05:36:12Z</cp:lastPrinted>
  <dcterms:created xsi:type="dcterms:W3CDTF">2023-01-28T04:38:09Z</dcterms:created>
  <dcterms:modified xsi:type="dcterms:W3CDTF">2023-01-28T09:34:31Z</dcterms:modified>
</cp:coreProperties>
</file>