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2" autoAdjust="0"/>
    <p:restoredTop sz="94660"/>
  </p:normalViewPr>
  <p:slideViewPr>
    <p:cSldViewPr>
      <p:cViewPr varScale="1">
        <p:scale>
          <a:sx n="99" d="100"/>
          <a:sy n="99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FAC04-A8AE-4362-BAC7-3FC46EB446DF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2239-7AC6-478C-979D-B0CE4F6FDE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2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E2239-7AC6-478C-979D-B0CE4F6FDEA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19736F-A6C6-4263-8E41-841FA8384F04}" type="datetimeFigureOut">
              <a:rPr kumimoji="1" lang="ja-JP" altLang="en-US" smtClean="0"/>
              <a:pPr/>
              <a:t>2024/11/4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25FFD9-8C0E-4249-BA14-D976EC0A8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浦泉裕一\Local Settings\Temporary Internet Files\Content.IE5\S1A9RSIV\MPj04305800000[1].jpg"/>
          <p:cNvPicPr>
            <a:picLocks noChangeAspect="1" noChangeArrowheads="1"/>
          </p:cNvPicPr>
          <p:nvPr/>
        </p:nvPicPr>
        <p:blipFill>
          <a:blip r:embed="rId3"/>
          <a:srcRect l="26343" r="40036" b="14328"/>
          <a:stretch>
            <a:fillRect/>
          </a:stretch>
        </p:blipFill>
        <p:spPr bwMode="auto">
          <a:xfrm>
            <a:off x="0" y="0"/>
            <a:ext cx="4052943" cy="6858000"/>
          </a:xfrm>
          <a:prstGeom prst="rect">
            <a:avLst/>
          </a:prstGeom>
          <a:noFill/>
        </p:spPr>
      </p:pic>
      <p:sp>
        <p:nvSpPr>
          <p:cNvPr id="20" name="正方形/長方形 19"/>
          <p:cNvSpPr/>
          <p:nvPr/>
        </p:nvSpPr>
        <p:spPr>
          <a:xfrm>
            <a:off x="4052942" y="4489578"/>
            <a:ext cx="5091057" cy="23684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498974" y="2004993"/>
            <a:ext cx="42355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>
                <a:latin typeface="A-OTF じゅん Pro 201" pitchFamily="34" charset="-128"/>
                <a:ea typeface="A-OTF じゅん Pro 201" pitchFamily="34" charset="-128"/>
              </a:rPr>
              <a:t>みんなで和気あいあいと楽しくやっています。</a:t>
            </a:r>
            <a:endParaRPr lang="en-US" altLang="ja-JP" sz="1500" b="1" dirty="0">
              <a:latin typeface="A-OTF じゅん Pro 201" pitchFamily="34" charset="-128"/>
              <a:ea typeface="A-OTF じゅん Pro 201" pitchFamily="34" charset="-128"/>
            </a:endParaRPr>
          </a:p>
          <a:p>
            <a:r>
              <a:rPr lang="ja-JP" altLang="en-US" sz="1500" b="1" dirty="0">
                <a:latin typeface="A-OTF じゅん Pro 201" pitchFamily="34" charset="-128"/>
                <a:ea typeface="A-OTF じゅん Pro 201" pitchFamily="34" charset="-128"/>
              </a:rPr>
              <a:t>初心者の方もお気軽に参加ください！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2995360" y="-43672"/>
            <a:ext cx="6148639" cy="2680584"/>
            <a:chOff x="4681539" y="179343"/>
            <a:chExt cx="4308533" cy="1456547"/>
          </a:xfrm>
        </p:grpSpPr>
        <p:sp>
          <p:nvSpPr>
            <p:cNvPr id="12" name="正方形/長方形 11"/>
            <p:cNvSpPr/>
            <p:nvPr/>
          </p:nvSpPr>
          <p:spPr>
            <a:xfrm>
              <a:off x="5417693" y="179343"/>
              <a:ext cx="3572379" cy="1456547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5400" dirty="0">
                  <a:ln w="76200">
                    <a:solidFill>
                      <a:schemeClr val="bg1"/>
                    </a:solidFill>
                  </a:ln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-OTF 新ゴ Pr5 U" pitchFamily="34" charset="-128"/>
                  <a:ea typeface="A-OTF 新ゴ Pr5 U" pitchFamily="34" charset="-128"/>
                </a:rPr>
                <a:t>スペシャル</a:t>
              </a:r>
              <a:endParaRPr lang="en-US" altLang="ja-JP" sz="5400" dirty="0">
                <a:ln w="76200"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-OTF 新ゴ Pr5 U" pitchFamily="34" charset="-128"/>
                <a:ea typeface="A-OTF 新ゴ Pr5 U" pitchFamily="34" charset="-128"/>
              </a:endParaRPr>
            </a:p>
            <a:p>
              <a:pPr algn="ctr"/>
              <a:r>
                <a:rPr lang="ja-JP" altLang="en-US" sz="5400" dirty="0">
                  <a:ln w="76200">
                    <a:solidFill>
                      <a:schemeClr val="bg1"/>
                    </a:solidFill>
                  </a:ln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A-OTF 新ゴ Pr5 U" pitchFamily="34" charset="-128"/>
                  <a:ea typeface="A-OTF 新ゴ Pr5 U" pitchFamily="34" charset="-128"/>
                </a:rPr>
                <a:t>ワックスコート</a:t>
              </a:r>
              <a:endParaRPr lang="en-US" altLang="ja-JP" sz="5400" dirty="0">
                <a:ln w="76200">
                  <a:solidFill>
                    <a:schemeClr val="bg1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-OTF 新ゴ Pr5 U" pitchFamily="34" charset="-128"/>
                <a:ea typeface="A-OTF 新ゴ Pr5 U" pitchFamily="34" charset="-128"/>
              </a:endParaRPr>
            </a:p>
            <a:p>
              <a:pPr algn="ctr"/>
              <a:endParaRPr lang="ja-JP" altLang="en-US" sz="5400" dirty="0">
                <a:ln w="76200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-OTF 新ゴ Pr5 U" pitchFamily="34" charset="-128"/>
                <a:ea typeface="A-OTF 新ゴ Pr5 U" pitchFamily="34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681539" y="179343"/>
              <a:ext cx="4308533" cy="520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altLang="ja-JP" sz="5400" dirty="0">
                <a:solidFill>
                  <a:srgbClr val="FF0000"/>
                </a:solidFill>
                <a:latin typeface="A-OTF 新ゴ Pr5 U" pitchFamily="34" charset="-128"/>
                <a:ea typeface="A-OTF 新ゴ Pr5 U" pitchFamily="34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4571999" y="4706955"/>
            <a:ext cx="4345047" cy="189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A-OTF じゅん Pro 201" pitchFamily="34" charset="-128"/>
                <a:ea typeface="A-OTF じゅん Pro 201" pitchFamily="34" charset="-128"/>
              </a:rPr>
              <a:t>株式会社　井上自動車</a:t>
            </a:r>
            <a:endParaRPr lang="en-US" altLang="ja-JP" sz="2000" b="1" dirty="0">
              <a:latin typeface="A-OTF じゅん Pro 201" pitchFamily="34" charset="-128"/>
              <a:ea typeface="A-OTF じゅん Pro 201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A-OTF じゅん Pro 201" pitchFamily="34" charset="-128"/>
                <a:ea typeface="A-OTF じゅん Pro 201" pitchFamily="34" charset="-128"/>
              </a:rPr>
              <a:t>山形県米沢市花沢町</a:t>
            </a:r>
            <a:r>
              <a:rPr lang="en-US" altLang="ja-JP" sz="2000" b="1" dirty="0">
                <a:latin typeface="A-OTF じゅん Pro 201" pitchFamily="34" charset="-128"/>
                <a:ea typeface="A-OTF じゅん Pro 201" pitchFamily="34" charset="-128"/>
              </a:rPr>
              <a:t>2834-1</a:t>
            </a:r>
          </a:p>
          <a:p>
            <a:pPr>
              <a:lnSpc>
                <a:spcPct val="150000"/>
              </a:lnSpc>
            </a:pPr>
            <a:r>
              <a:rPr lang="en-US" altLang="ja-JP" sz="2000" b="1" dirty="0">
                <a:latin typeface="A-OTF じゅん Pro 201" pitchFamily="34" charset="-128"/>
                <a:ea typeface="A-OTF じゅん Pro 201" pitchFamily="34" charset="-128"/>
              </a:rPr>
              <a:t>URL/ https://inouejidousha.com</a:t>
            </a: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A-OTF じゅん Pro 201" pitchFamily="34" charset="-128"/>
                <a:ea typeface="A-OTF じゅん Pro 201" pitchFamily="34" charset="-128"/>
              </a:rPr>
              <a:t>お問い合わせ：</a:t>
            </a:r>
            <a:r>
              <a:rPr lang="en-US" altLang="ja-JP" sz="2000" b="1" dirty="0">
                <a:latin typeface="A-OTF じゅん Pro 201" pitchFamily="34" charset="-128"/>
                <a:ea typeface="A-OTF じゅん Pro 201" pitchFamily="34" charset="-128"/>
              </a:rPr>
              <a:t>0238-23-7539</a:t>
            </a:r>
          </a:p>
        </p:txBody>
      </p:sp>
      <p:pic>
        <p:nvPicPr>
          <p:cNvPr id="1029" name="Picture 5" descr="C:\Documents and Settings\浦泉裕一\Local Settings\Temporary Internet Files\Content.IE5\G5XEU23W\MCj0437569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979" y="4889520"/>
            <a:ext cx="1879600" cy="1612900"/>
          </a:xfrm>
          <a:prstGeom prst="rect">
            <a:avLst/>
          </a:prstGeom>
          <a:noFill/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D1C073A-D317-6F75-7398-455C2FDA93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94" y="0"/>
            <a:ext cx="4235508" cy="68580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0C53D62-B66A-5D3E-75B2-011A987384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14" y="2204864"/>
            <a:ext cx="2158376" cy="2284713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5345E28-0671-8493-8E33-0A5C3719104F}"/>
              </a:ext>
            </a:extLst>
          </p:cNvPr>
          <p:cNvSpPr txBox="1"/>
          <p:nvPr/>
        </p:nvSpPr>
        <p:spPr>
          <a:xfrm>
            <a:off x="-29922" y="4983953"/>
            <a:ext cx="4112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登録から</a:t>
            </a:r>
            <a:r>
              <a:rPr lang="en-US" altLang="ja-JP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8</a:t>
            </a:r>
            <a:r>
              <a:rPr lang="ja-JP" alt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年経過の車。       ツヤが気になり始める頃の施工は特におススメです！</a:t>
            </a:r>
            <a:endParaRPr kumimoji="1" lang="ja-JP" altLang="en-US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7466E95-AE7C-F944-E4F7-181B7BC13465}"/>
              </a:ext>
            </a:extLst>
          </p:cNvPr>
          <p:cNvSpPr txBox="1"/>
          <p:nvPr/>
        </p:nvSpPr>
        <p:spPr>
          <a:xfrm>
            <a:off x="6300192" y="2773690"/>
            <a:ext cx="29390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軽自動車　　１２０００円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小型乗用車　１６０００円　</a:t>
            </a:r>
            <a:endParaRPr kumimoji="1" lang="en-US" altLang="ja-JP" sz="1600" b="1" dirty="0"/>
          </a:p>
          <a:p>
            <a:r>
              <a:rPr lang="ja-JP" altLang="en-US" sz="1600" b="1" dirty="0"/>
              <a:t>普通乗用車　２１０００円</a:t>
            </a:r>
            <a:endParaRPr lang="en-US" altLang="ja-JP" sz="1600" b="1" dirty="0"/>
          </a:p>
          <a:p>
            <a:r>
              <a:rPr kumimoji="1" lang="en-US" altLang="ja-JP" sz="1600" b="1" dirty="0"/>
              <a:t>SUV</a:t>
            </a:r>
            <a:r>
              <a:rPr kumimoji="1" lang="ja-JP" altLang="en-US" sz="1600" b="1" dirty="0"/>
              <a:t>・他　　３００００円</a:t>
            </a:r>
            <a:endParaRPr kumimoji="1" lang="en-US" altLang="ja-JP" sz="1600" b="1" dirty="0"/>
          </a:p>
          <a:p>
            <a:r>
              <a:rPr kumimoji="1" lang="ja-JP" altLang="en-US" sz="1400" b="1" dirty="0"/>
              <a:t>＊上記はすべて税込です。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1045_ppt_bukatsu_chirashi02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11045_ppt_bukatsu_chirashi02</Template>
  <TotalTime>88</TotalTime>
  <Words>80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A-OTF じゅん Pro 201</vt:lpstr>
      <vt:lpstr>A-OTF 新ゴ Pr5 U</vt:lpstr>
      <vt:lpstr>Calibri</vt:lpstr>
      <vt:lpstr>Corbel</vt:lpstr>
      <vt:lpstr>Wingdings</vt:lpstr>
      <vt:lpstr>11045_ppt_bukatsu_chirashi02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井上自動車 株式会社</dc:creator>
  <cp:lastModifiedBy>井上自動車 株式会社</cp:lastModifiedBy>
  <cp:revision>6</cp:revision>
  <dcterms:created xsi:type="dcterms:W3CDTF">2024-11-04T05:53:48Z</dcterms:created>
  <dcterms:modified xsi:type="dcterms:W3CDTF">2024-11-04T07:40:44Z</dcterms:modified>
</cp:coreProperties>
</file>